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90" r:id="rId4"/>
    <p:sldId id="269" r:id="rId5"/>
    <p:sldId id="270" r:id="rId6"/>
    <p:sldId id="271" r:id="rId7"/>
    <p:sldId id="268" r:id="rId8"/>
    <p:sldId id="291" r:id="rId9"/>
    <p:sldId id="259" r:id="rId10"/>
    <p:sldId id="273" r:id="rId11"/>
    <p:sldId id="274" r:id="rId12"/>
    <p:sldId id="260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300" r:id="rId21"/>
    <p:sldId id="299" r:id="rId22"/>
    <p:sldId id="301" r:id="rId23"/>
    <p:sldId id="276" r:id="rId24"/>
    <p:sldId id="261" r:id="rId25"/>
    <p:sldId id="265" r:id="rId26"/>
    <p:sldId id="302" r:id="rId27"/>
    <p:sldId id="303" r:id="rId28"/>
    <p:sldId id="304" r:id="rId29"/>
    <p:sldId id="305" r:id="rId30"/>
    <p:sldId id="306" r:id="rId31"/>
    <p:sldId id="307" r:id="rId32"/>
    <p:sldId id="285" r:id="rId33"/>
    <p:sldId id="266" r:id="rId34"/>
    <p:sldId id="287" r:id="rId35"/>
    <p:sldId id="286" r:id="rId36"/>
    <p:sldId id="263" r:id="rId37"/>
    <p:sldId id="288" r:id="rId38"/>
    <p:sldId id="289" r:id="rId3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  <p:clrMru>
    <a:srgbClr val="FF0000"/>
    <a:srgbClr val="CCFFFF"/>
    <a:srgbClr val="FFFF99"/>
    <a:srgbClr val="CCECFF"/>
    <a:srgbClr val="66FFCC"/>
    <a:srgbClr val="FCD9BC"/>
    <a:srgbClr val="008000"/>
    <a:srgbClr val="66CC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13" autoAdjust="0"/>
  </p:normalViewPr>
  <p:slideViewPr>
    <p:cSldViewPr>
      <p:cViewPr>
        <p:scale>
          <a:sx n="57" d="100"/>
          <a:sy n="57" d="100"/>
        </p:scale>
        <p:origin x="-1290" y="-3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4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fld id="{19A41BA3-5163-4A33-A439-8ED6C1F0E7A1}" type="datetimeFigureOut">
              <a:rPr lang="ru-RU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fld id="{38449013-021D-4F80-AA9B-BFF5941EC7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64EAD2-0475-4528-A4CE-80850550767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9C5EE-EB6A-450E-BB7F-5C2B98CC3089}" type="datetimeFigureOut">
              <a:rPr lang="ru-RU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29443-D6ED-4D26-B606-12B0790271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9B83C-5849-4BA0-BA0E-1F14C6CFEA71}" type="datetimeFigureOut">
              <a:rPr lang="ru-RU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13A06-5023-4F89-BB3B-A67A87A3EF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6A790-D5DB-4AC7-BFA0-36D0D5BCBACA}" type="datetimeFigureOut">
              <a:rPr lang="ru-RU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38628-9D2F-4AB1-AE69-C261DDD7A2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50B9A-5A08-4126-B107-91C7C63F94B0}" type="datetimeFigureOut">
              <a:rPr lang="ru-RU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A288B-E21A-47BE-BF74-77DD7744EB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44E49-793F-4F50-A4B5-AF5D2A81CE24}" type="datetimeFigureOut">
              <a:rPr lang="ru-RU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25BCF-66B2-4236-8540-EA405B264A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F209F-AC34-4AB9-8781-F5A885118B32}" type="datetimeFigureOut">
              <a:rPr lang="ru-RU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AA89C-7410-41F2-A4C2-E8DEEE5BDE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4FDB7-992A-48B5-9FC8-20BF3E685CDE}" type="datetimeFigureOut">
              <a:rPr lang="ru-RU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FBBCC-FEC3-4E56-9A51-8055972DFE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E07C3-3B49-4A6C-8336-6C763F98C030}" type="datetimeFigureOut">
              <a:rPr lang="ru-RU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C0C04-BE92-4909-AE62-246EDA965B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83A75-A12C-4407-B554-099E8C88A239}" type="datetimeFigureOut">
              <a:rPr lang="ru-RU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D7D68-BD92-450F-A2C5-B4B439F7A8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F47C5-5805-42C5-8783-5963A415DE9A}" type="datetimeFigureOut">
              <a:rPr lang="ru-RU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8C0E5-40B2-418B-B8D3-EFA87A568C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19AB7-D9F5-421F-86CE-7F98C9E112E9}" type="datetimeFigureOut">
              <a:rPr lang="ru-RU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C8DA6-8DE6-4D62-BD3B-593FB45C61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60A957-F629-42FC-9845-3F6CAB4BCAEB}" type="datetimeFigureOut">
              <a:rPr lang="ru-RU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7B8516-F311-487F-B0F0-D59D10DC96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med" advClick="0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Home\Desktop\&#1055;&#1056;&#1054;&#1044;&#1045;&#1051;&#1050;&#1048;%20&#1041;.&#1071;&#1043;&#1048;\&#1086;&#1090;&#1083;&#1080;&#1095;&#1080;&#1080;.wav" TargetMode="External"/><Relationship Id="rId6" Type="http://schemas.openxmlformats.org/officeDocument/2006/relationships/image" Target="../media/image29.png"/><Relationship Id="rId5" Type="http://schemas.openxmlformats.org/officeDocument/2006/relationships/audio" Target="../media/audio4.wav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&#1043;&#1054;&#1051;&#1054;&#1057;&#1040;\&#1076;&#1077;&#1088;&#1077;&#1074;&#1086;%202.wav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30.pn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&#1043;&#1054;&#1051;&#1054;&#1057;&#1040;\&#1074;&#1086;&#1076;&#1103;&#1085;&#1086;&#1081;&#1081;%20%201.wav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6.jpeg"/><Relationship Id="rId7" Type="http://schemas.openxmlformats.org/officeDocument/2006/relationships/audio" Target="../media/audio3.wav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&#1043;&#1054;&#1051;&#1054;&#1057;&#1040;\&#1082;&#1080;&#1082;&#1080;&#1084;&#1086;&#1088;&#1072;.wav" TargetMode="Externa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&#1043;&#1054;&#1051;&#1054;&#1057;&#1040;\&#1063;&#1072;&#1089;&#1090;&#1100;1%20(online-audio-converter.com).mp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hyperlink" Target="../../Home/Downloads/&#1058;&#1072;&#1085;&#1077;&#1094;%20&#1080;&#1075;&#1088;&#1072;%20&#1087;&#1086;&#1095;&#1077;&#1089;&#1072;&#1083;&#1080;%20&#1088;&#1091;&#1095;&#1082;&#1086;&#1081;%20&#1091;&#1096;&#1082;&#1080;.mp4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&#1043;&#1054;&#1051;&#1054;&#1057;&#1040;\&#1050;&#1048;&#1050;&#1048;&#1052;&#1054;&#1056;&#1040;%202.wav" TargetMode="External"/><Relationship Id="rId6" Type="http://schemas.openxmlformats.org/officeDocument/2006/relationships/image" Target="../media/image44.jpeg"/><Relationship Id="rId5" Type="http://schemas.openxmlformats.org/officeDocument/2006/relationships/audio" Target="../media/audio5.wav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slideLayout" Target="../slideLayouts/slideLayout2.xml"/><Relationship Id="rId7" Type="http://schemas.openxmlformats.org/officeDocument/2006/relationships/slide" Target="slide25.xml"/><Relationship Id="rId12" Type="http://schemas.openxmlformats.org/officeDocument/2006/relationships/image" Target="../media/image6.png"/><Relationship Id="rId2" Type="http://schemas.openxmlformats.org/officeDocument/2006/relationships/audio" Target="file:///E:\&#1043;&#1054;&#1051;&#1054;&#1057;&#1040;\&#1050;&#1048;&#1050;&#1048;&#1052;&#1054;&#1056;&#1040;%203.wav" TargetMode="External"/><Relationship Id="rId1" Type="http://schemas.openxmlformats.org/officeDocument/2006/relationships/video" Target="file:///E:\&#1058;&#1072;&#1085;&#1077;&#1094;%20&#1080;&#1075;&#1088;&#1072;%20&#1087;&#1086;&#1095;&#1077;&#1089;&#1072;&#1083;&#1080;%20&#1088;&#1091;&#1095;&#1082;&#1086;&#1081;%20&#1091;&#1096;&#1082;&#1080;.mp4" TargetMode="External"/><Relationship Id="rId6" Type="http://schemas.openxmlformats.org/officeDocument/2006/relationships/image" Target="../media/image41.jpeg"/><Relationship Id="rId11" Type="http://schemas.openxmlformats.org/officeDocument/2006/relationships/image" Target="../media/image47.png"/><Relationship Id="rId5" Type="http://schemas.openxmlformats.org/officeDocument/2006/relationships/image" Target="../media/image40.jpeg"/><Relationship Id="rId10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.png"/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&#1043;&#1054;&#1051;&#1054;&#1057;&#1040;\&#1051;&#1045;&#1057;&#1054;&#1042;&#1048;&#1063;&#1054;&#1050;.wav" TargetMode="Externa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audio" Target="../media/audio6.wav"/><Relationship Id="rId10" Type="http://schemas.openxmlformats.org/officeDocument/2006/relationships/image" Target="../media/image54.jpeg"/><Relationship Id="rId4" Type="http://schemas.openxmlformats.org/officeDocument/2006/relationships/image" Target="../media/image49.png"/><Relationship Id="rId9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slide" Target="slide27.xml"/><Relationship Id="rId7" Type="http://schemas.openxmlformats.org/officeDocument/2006/relationships/slide" Target="slide31.xml"/><Relationship Id="rId12" Type="http://schemas.openxmlformats.org/officeDocument/2006/relationships/image" Target="../media/image58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8.xml"/><Relationship Id="rId11" Type="http://schemas.openxmlformats.org/officeDocument/2006/relationships/audio" Target="../media/audio4.wav"/><Relationship Id="rId5" Type="http://schemas.openxmlformats.org/officeDocument/2006/relationships/image" Target="../media/image57.jpeg"/><Relationship Id="rId10" Type="http://schemas.openxmlformats.org/officeDocument/2006/relationships/slide" Target="slide32.xml"/><Relationship Id="rId4" Type="http://schemas.openxmlformats.org/officeDocument/2006/relationships/audio" Target="../media/audio6.wav"/><Relationship Id="rId9" Type="http://schemas.openxmlformats.org/officeDocument/2006/relationships/slide" Target="slide3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70.jpeg"/><Relationship Id="rId3" Type="http://schemas.openxmlformats.org/officeDocument/2006/relationships/audio" Target="../media/audio3.wav"/><Relationship Id="rId21" Type="http://schemas.openxmlformats.org/officeDocument/2006/relationships/image" Target="../media/image73.jpeg"/><Relationship Id="rId7" Type="http://schemas.openxmlformats.org/officeDocument/2006/relationships/image" Target="../media/image52.png"/><Relationship Id="rId12" Type="http://schemas.openxmlformats.org/officeDocument/2006/relationships/image" Target="../media/image64.jpeg"/><Relationship Id="rId17" Type="http://schemas.openxmlformats.org/officeDocument/2006/relationships/image" Target="../media/image69.png"/><Relationship Id="rId25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8.jpeg"/><Relationship Id="rId20" Type="http://schemas.openxmlformats.org/officeDocument/2006/relationships/image" Target="../media/image72.png"/><Relationship Id="rId1" Type="http://schemas.openxmlformats.org/officeDocument/2006/relationships/audio" Target="file:///E:\&#1043;&#1054;&#1051;&#1054;&#1057;&#1040;\&#1052;&#1045;&#1058;&#1040;&#1051;.wav" TargetMode="External"/><Relationship Id="rId6" Type="http://schemas.openxmlformats.org/officeDocument/2006/relationships/image" Target="../media/image59.jpeg"/><Relationship Id="rId11" Type="http://schemas.openxmlformats.org/officeDocument/2006/relationships/image" Target="../media/image63.png"/><Relationship Id="rId24" Type="http://schemas.openxmlformats.org/officeDocument/2006/relationships/slide" Target="slide26.xml"/><Relationship Id="rId5" Type="http://schemas.openxmlformats.org/officeDocument/2006/relationships/image" Target="../media/image57.jpeg"/><Relationship Id="rId15" Type="http://schemas.openxmlformats.org/officeDocument/2006/relationships/image" Target="../media/image67.jpeg"/><Relationship Id="rId23" Type="http://schemas.openxmlformats.org/officeDocument/2006/relationships/image" Target="../media/image75.jpe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4" Type="http://schemas.openxmlformats.org/officeDocument/2006/relationships/image" Target="../media/image48.jpe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Relationship Id="rId22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70.jpeg"/><Relationship Id="rId26" Type="http://schemas.openxmlformats.org/officeDocument/2006/relationships/image" Target="../media/image6.png"/><Relationship Id="rId3" Type="http://schemas.openxmlformats.org/officeDocument/2006/relationships/audio" Target="../media/audio3.wav"/><Relationship Id="rId21" Type="http://schemas.openxmlformats.org/officeDocument/2006/relationships/image" Target="../media/image73.jpeg"/><Relationship Id="rId7" Type="http://schemas.openxmlformats.org/officeDocument/2006/relationships/image" Target="../media/image52.png"/><Relationship Id="rId12" Type="http://schemas.openxmlformats.org/officeDocument/2006/relationships/image" Target="../media/image64.jpeg"/><Relationship Id="rId17" Type="http://schemas.openxmlformats.org/officeDocument/2006/relationships/image" Target="../media/image69.png"/><Relationship Id="rId25" Type="http://schemas.openxmlformats.org/officeDocument/2006/relationships/audio" Target="../media/audio4.wav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8.jpeg"/><Relationship Id="rId20" Type="http://schemas.openxmlformats.org/officeDocument/2006/relationships/image" Target="../media/image72.png"/><Relationship Id="rId1" Type="http://schemas.openxmlformats.org/officeDocument/2006/relationships/audio" Target="file:///E:\&#1043;&#1054;&#1051;&#1054;&#1057;&#1040;\&#1055;&#1051;&#1040;&#1057;&#1058;&#1048;&#1050;.wav" TargetMode="External"/><Relationship Id="rId6" Type="http://schemas.openxmlformats.org/officeDocument/2006/relationships/image" Target="../media/image59.jpeg"/><Relationship Id="rId11" Type="http://schemas.openxmlformats.org/officeDocument/2006/relationships/image" Target="../media/image63.png"/><Relationship Id="rId24" Type="http://schemas.openxmlformats.org/officeDocument/2006/relationships/slide" Target="slide26.xml"/><Relationship Id="rId5" Type="http://schemas.openxmlformats.org/officeDocument/2006/relationships/image" Target="../media/image57.jpeg"/><Relationship Id="rId15" Type="http://schemas.openxmlformats.org/officeDocument/2006/relationships/image" Target="../media/image67.jpeg"/><Relationship Id="rId23" Type="http://schemas.openxmlformats.org/officeDocument/2006/relationships/image" Target="../media/image75.jpe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4" Type="http://schemas.openxmlformats.org/officeDocument/2006/relationships/image" Target="../media/image48.jpe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Relationship Id="rId22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70.jpeg"/><Relationship Id="rId26" Type="http://schemas.openxmlformats.org/officeDocument/2006/relationships/image" Target="../media/image6.png"/><Relationship Id="rId3" Type="http://schemas.openxmlformats.org/officeDocument/2006/relationships/audio" Target="../media/audio3.wav"/><Relationship Id="rId21" Type="http://schemas.openxmlformats.org/officeDocument/2006/relationships/image" Target="../media/image73.jpeg"/><Relationship Id="rId7" Type="http://schemas.openxmlformats.org/officeDocument/2006/relationships/image" Target="../media/image52.png"/><Relationship Id="rId12" Type="http://schemas.openxmlformats.org/officeDocument/2006/relationships/image" Target="../media/image64.jpeg"/><Relationship Id="rId17" Type="http://schemas.openxmlformats.org/officeDocument/2006/relationships/image" Target="../media/image69.png"/><Relationship Id="rId25" Type="http://schemas.openxmlformats.org/officeDocument/2006/relationships/audio" Target="../media/audio4.wav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8.jpeg"/><Relationship Id="rId20" Type="http://schemas.openxmlformats.org/officeDocument/2006/relationships/image" Target="../media/image72.png"/><Relationship Id="rId1" Type="http://schemas.openxmlformats.org/officeDocument/2006/relationships/audio" Target="file:///E:\&#1043;&#1054;&#1051;&#1054;&#1057;&#1040;\&#1054;&#1056;&#1043;&#1040;&#1053;&#1048;&#1050;&#1040;.wav" TargetMode="External"/><Relationship Id="rId6" Type="http://schemas.openxmlformats.org/officeDocument/2006/relationships/image" Target="../media/image59.jpeg"/><Relationship Id="rId11" Type="http://schemas.openxmlformats.org/officeDocument/2006/relationships/image" Target="../media/image63.png"/><Relationship Id="rId24" Type="http://schemas.openxmlformats.org/officeDocument/2006/relationships/slide" Target="slide26.xml"/><Relationship Id="rId5" Type="http://schemas.openxmlformats.org/officeDocument/2006/relationships/image" Target="../media/image57.jpeg"/><Relationship Id="rId15" Type="http://schemas.openxmlformats.org/officeDocument/2006/relationships/image" Target="../media/image67.jpeg"/><Relationship Id="rId23" Type="http://schemas.openxmlformats.org/officeDocument/2006/relationships/image" Target="../media/image75.jpe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4" Type="http://schemas.openxmlformats.org/officeDocument/2006/relationships/image" Target="../media/image48.jpe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Relationship Id="rId22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&#1043;&#1054;&#1051;&#1054;&#1057;&#1040;\&#1089;&#1086;&#1074;&#1072;.wav" TargetMode="External"/><Relationship Id="rId6" Type="http://schemas.openxmlformats.org/officeDocument/2006/relationships/image" Target="../media/image8.png"/><Relationship Id="rId5" Type="http://schemas.openxmlformats.org/officeDocument/2006/relationships/audio" Target="../media/audio1.wav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70.jpeg"/><Relationship Id="rId26" Type="http://schemas.openxmlformats.org/officeDocument/2006/relationships/image" Target="../media/image6.png"/><Relationship Id="rId3" Type="http://schemas.openxmlformats.org/officeDocument/2006/relationships/audio" Target="../media/audio3.wav"/><Relationship Id="rId21" Type="http://schemas.openxmlformats.org/officeDocument/2006/relationships/image" Target="../media/image73.jpeg"/><Relationship Id="rId7" Type="http://schemas.openxmlformats.org/officeDocument/2006/relationships/image" Target="../media/image52.png"/><Relationship Id="rId12" Type="http://schemas.openxmlformats.org/officeDocument/2006/relationships/image" Target="../media/image64.jpeg"/><Relationship Id="rId17" Type="http://schemas.openxmlformats.org/officeDocument/2006/relationships/image" Target="../media/image69.png"/><Relationship Id="rId25" Type="http://schemas.openxmlformats.org/officeDocument/2006/relationships/audio" Target="../media/audio4.wav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8.jpeg"/><Relationship Id="rId20" Type="http://schemas.openxmlformats.org/officeDocument/2006/relationships/image" Target="../media/image72.png"/><Relationship Id="rId1" Type="http://schemas.openxmlformats.org/officeDocument/2006/relationships/audio" Target="file:///E:\&#1043;&#1054;&#1051;&#1054;&#1057;&#1040;\&#1041;&#1059;&#1052;&#1040;&#1043;&#1040;.wav" TargetMode="External"/><Relationship Id="rId6" Type="http://schemas.openxmlformats.org/officeDocument/2006/relationships/image" Target="../media/image59.jpeg"/><Relationship Id="rId11" Type="http://schemas.openxmlformats.org/officeDocument/2006/relationships/image" Target="../media/image63.png"/><Relationship Id="rId24" Type="http://schemas.openxmlformats.org/officeDocument/2006/relationships/slide" Target="slide26.xml"/><Relationship Id="rId5" Type="http://schemas.openxmlformats.org/officeDocument/2006/relationships/image" Target="../media/image57.jpeg"/><Relationship Id="rId15" Type="http://schemas.openxmlformats.org/officeDocument/2006/relationships/image" Target="../media/image67.jpeg"/><Relationship Id="rId23" Type="http://schemas.openxmlformats.org/officeDocument/2006/relationships/image" Target="../media/image75.jpe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4" Type="http://schemas.openxmlformats.org/officeDocument/2006/relationships/image" Target="../media/image48.jpe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Relationship Id="rId22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70.jpeg"/><Relationship Id="rId3" Type="http://schemas.openxmlformats.org/officeDocument/2006/relationships/audio" Target="../media/audio3.wav"/><Relationship Id="rId21" Type="http://schemas.openxmlformats.org/officeDocument/2006/relationships/image" Target="../media/image73.jpeg"/><Relationship Id="rId7" Type="http://schemas.openxmlformats.org/officeDocument/2006/relationships/image" Target="../media/image52.png"/><Relationship Id="rId12" Type="http://schemas.openxmlformats.org/officeDocument/2006/relationships/image" Target="../media/image64.jpeg"/><Relationship Id="rId17" Type="http://schemas.openxmlformats.org/officeDocument/2006/relationships/image" Target="../media/image69.png"/><Relationship Id="rId25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8.jpeg"/><Relationship Id="rId20" Type="http://schemas.openxmlformats.org/officeDocument/2006/relationships/image" Target="../media/image72.png"/><Relationship Id="rId1" Type="http://schemas.openxmlformats.org/officeDocument/2006/relationships/audio" Target="file:///E:\&#1043;&#1054;&#1051;&#1054;&#1057;&#1040;\&#1057;&#1058;&#1045;&#1050;&#1051;&#1054;.wav" TargetMode="External"/><Relationship Id="rId6" Type="http://schemas.openxmlformats.org/officeDocument/2006/relationships/image" Target="../media/image59.jpeg"/><Relationship Id="rId11" Type="http://schemas.openxmlformats.org/officeDocument/2006/relationships/image" Target="../media/image63.png"/><Relationship Id="rId24" Type="http://schemas.openxmlformats.org/officeDocument/2006/relationships/slide" Target="slide26.xml"/><Relationship Id="rId5" Type="http://schemas.openxmlformats.org/officeDocument/2006/relationships/image" Target="../media/image57.jpeg"/><Relationship Id="rId15" Type="http://schemas.openxmlformats.org/officeDocument/2006/relationships/image" Target="../media/image67.jpeg"/><Relationship Id="rId23" Type="http://schemas.openxmlformats.org/officeDocument/2006/relationships/image" Target="../media/image75.jpe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4" Type="http://schemas.openxmlformats.org/officeDocument/2006/relationships/image" Target="../media/image48.jpe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Relationship Id="rId22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8.jpe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&#1043;&#1054;&#1051;&#1054;&#1057;&#1040;\&#1051;&#1045;&#1057;&#1054;&#1042;&#1048;&#1063;&#1054;&#1050;2.wav" TargetMode="External"/><Relationship Id="rId6" Type="http://schemas.openxmlformats.org/officeDocument/2006/relationships/image" Target="../media/image50.jpeg"/><Relationship Id="rId5" Type="http://schemas.openxmlformats.org/officeDocument/2006/relationships/audio" Target="../media/audio1.wav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&#1043;&#1054;&#1051;&#1054;&#1057;&#1040;\&#1041;.&#1071;&#1043;&#1040;%20&#1047;&#1052;&#1045;&#1071;.wav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2.png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&#1043;&#1054;&#1051;&#1054;&#1057;&#1040;\&#1079;&#1084;&#1077;&#1103;%202.wav" TargetMode="External"/><Relationship Id="rId6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&#1043;&#1054;&#1051;&#1054;&#1057;&#1040;\&#1063;&#1072;&#1089;&#1090;&#1100;%202%20(online-audio-converter.com).mp3" TargetMode="Externa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audio" Target="../media/audio1.wav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4.jpeg"/><Relationship Id="rId7" Type="http://schemas.openxmlformats.org/officeDocument/2006/relationships/image" Target="../media/image87.png"/><Relationship Id="rId12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2.jpeg"/><Relationship Id="rId9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3.png"/><Relationship Id="rId2" Type="http://schemas.openxmlformats.org/officeDocument/2006/relationships/audio" Target="file:///E:\&#1043;&#1054;&#1051;&#1054;&#1057;&#1040;\&#1082;&#1083;&#1086;&#1091;&#1085;.mp3" TargetMode="External"/><Relationship Id="rId1" Type="http://schemas.openxmlformats.org/officeDocument/2006/relationships/audio" Target="file:///E:\&#1084;&#1072;%20&#1092;&#1083;&#1077;&#1096;&#1082;&#1072;\&#1053;&#1086;&#1074;&#1072;&#1103;%20&#1087;&#1072;&#1087;&#1082;&#1072;\&#1079;&#1072;&#1088;&#1103;&#1076;&#1082;&#1072;\&#1044;&#1077;&#1090;&#1089;&#1082;&#1072;&#1103;%20&#1042;&#1077;&#1089;&#1105;&#1083;&#1072;&#1103;%20&#1052;&#1091;&#1079;&#1099;&#1082;&#1072;%20-%20&#1047;&#1085;&#1072;&#1084;&#1077;&#1085;&#1080;&#1090;&#1086;&#1077;%20&#1050;&#1072;&#1085;&#1090;&#1088;&#1080;%20&#1044;&#1077;&#1090;&#1089;&#1082;&#1072;&#1103;%20&#1056;&#1072;&#1079;&#1084;&#1080;&#1085;&#1082;&#1072;%20%5b&#1089;%20&#1089;&#1072;&#1081;&#1090;&#1072;%20www.ololo.fm%5d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81.jpeg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&#1043;&#1054;&#1051;&#1054;&#1057;&#1040;\&#1094;&#1099;&#1087;&#1083;&#1103;&#1090;&#1072;.wav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&#1043;&#1054;&#1051;&#1054;&#1057;&#1040;\&#1073;&#1072;&#1073;&#1086;&#1095;&#1082;&#1072;.wav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jpeg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&#1043;&#1054;&#1051;&#1054;&#1057;&#1040;\&#1082;&#1086;&#1090;%20&#1087;&#1091;&#1096;.wav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6.png"/><Relationship Id="rId5" Type="http://schemas.openxmlformats.org/officeDocument/2006/relationships/image" Target="../media/image16.png"/><Relationship Id="rId10" Type="http://schemas.openxmlformats.org/officeDocument/2006/relationships/image" Target="../media/image20.gif"/><Relationship Id="rId4" Type="http://schemas.openxmlformats.org/officeDocument/2006/relationships/image" Target="../media/image12.jpe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2" Type="http://schemas.openxmlformats.org/officeDocument/2006/relationships/audio" Target="file:///E:\&#1043;&#1054;&#1051;&#1054;&#1057;&#1040;\&#1087;&#1077;&#1090;&#1091;&#1093;.wav" TargetMode="External"/><Relationship Id="rId1" Type="http://schemas.openxmlformats.org/officeDocument/2006/relationships/audio" Target="file:///E:\&#1043;&#1054;&#1051;&#1054;&#1057;&#1040;\sounds-animals-cow-1.mp3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12.jpe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&#1043;&#1054;&#1051;&#1054;&#1057;&#1040;\&#1089;&#1086;&#1074;&#1072;2.wav" TargetMode="External"/><Relationship Id="rId6" Type="http://schemas.openxmlformats.org/officeDocument/2006/relationships/image" Target="../media/image24.png"/><Relationship Id="rId5" Type="http://schemas.openxmlformats.org/officeDocument/2006/relationships/audio" Target="../media/audio1.wav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&#1043;&#1054;&#1051;&#1054;&#1057;&#1040;\&#1044;&#1045;&#1056;&#1045;&#1042;&#1054;.wav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ctrTitle"/>
          </p:nvPr>
        </p:nvSpPr>
        <p:spPr>
          <a:xfrm>
            <a:off x="4140200" y="188913"/>
            <a:ext cx="5003800" cy="1470025"/>
          </a:xfrm>
        </p:spPr>
        <p:txBody>
          <a:bodyPr/>
          <a:lstStyle/>
          <a:p>
            <a:pPr eaLnBrk="1" hangingPunct="1"/>
            <a:r>
              <a:rPr lang="ru-RU" b="1" smtClean="0"/>
              <a:t/>
            </a:r>
            <a:br>
              <a:rPr lang="ru-RU" b="1" smtClean="0"/>
            </a:br>
            <a:endParaRPr lang="ru-RU" b="1" smtClean="0"/>
          </a:p>
        </p:txBody>
      </p:sp>
      <p:pic>
        <p:nvPicPr>
          <p:cNvPr id="14339" name="Рисунок 5" descr="1637723147_135-flomaster-club-p-les-risunok-dlya-detei-detskie-147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Рисунок 7" descr="foto_72599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46" t="9885" r="53339"/>
          <a:stretch>
            <a:fillRect/>
          </a:stretch>
        </p:blipFill>
        <p:spPr bwMode="auto">
          <a:xfrm>
            <a:off x="395288" y="1268413"/>
            <a:ext cx="36004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3059832" y="260648"/>
            <a:ext cx="6084168" cy="10801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FF0000"/>
                </a:solidFill>
                <a:effectLst>
                  <a:glow rad="228600">
                    <a:srgbClr val="FFFF99">
                      <a:alpha val="40000"/>
                    </a:srgbClr>
                  </a:glow>
                </a:effectLst>
              </a:rPr>
              <a:t>КВЕСТ – ИГРА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FF0000"/>
                </a:solidFill>
                <a:effectLst>
                  <a:glow rad="228600">
                    <a:srgbClr val="FFFF99">
                      <a:alpha val="40000"/>
                    </a:srgbClr>
                  </a:glow>
                </a:effectLst>
              </a:rPr>
              <a:t>«В ПОИСКАХ  СУНДУКА СОКРОВИЩ»</a:t>
            </a:r>
          </a:p>
        </p:txBody>
      </p:sp>
      <p:pic>
        <p:nvPicPr>
          <p:cNvPr id="14342" name="Рисунок 9" descr="3d-wooden-box-12820433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01" t="16925" r="53149" b="12334"/>
          <a:stretch>
            <a:fillRect/>
          </a:stretch>
        </p:blipFill>
        <p:spPr bwMode="auto">
          <a:xfrm>
            <a:off x="8101013" y="2060575"/>
            <a:ext cx="1042987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Рисунок 13" descr="48a4ce3e86bbe9fe384cd9f423ae4d32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29625" y="2420938"/>
            <a:ext cx="2460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7092280" y="5517232"/>
            <a:ext cx="1296144" cy="504056"/>
          </a:xfrm>
          <a:prstGeom prst="right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995936" y="5445224"/>
            <a:ext cx="2520280" cy="1008112"/>
          </a:xfrm>
          <a:prstGeom prst="round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0" dirty="0">
                <a:solidFill>
                  <a:schemeClr val="tx1"/>
                </a:solidFill>
              </a:rPr>
              <a:t>Для детей старшего дошкольного возраста</a:t>
            </a:r>
          </a:p>
        </p:txBody>
      </p:sp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>
                                      <p:cBhvr override="childStyle">
                                        <p:cTn id="6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Содержимое 3" descr="najdi-otlichija.-mjod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62" t="4024"/>
          <a:stretch>
            <a:fillRect/>
          </a:stretch>
        </p:blipFill>
        <p:spPr>
          <a:xfrm>
            <a:off x="179388" y="0"/>
            <a:ext cx="8969375" cy="5805488"/>
          </a:xfrm>
        </p:spPr>
      </p:pic>
      <p:sp>
        <p:nvSpPr>
          <p:cNvPr id="5" name="Скругленный прямоугольник 4"/>
          <p:cNvSpPr/>
          <p:nvPr/>
        </p:nvSpPr>
        <p:spPr>
          <a:xfrm>
            <a:off x="0" y="0"/>
            <a:ext cx="2339975" cy="4762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/>
                </a:solidFill>
              </a:rPr>
              <a:t>НАЖИМАЕМ ЗДЕСЬ</a:t>
            </a:r>
          </a:p>
        </p:txBody>
      </p:sp>
      <p:pic>
        <p:nvPicPr>
          <p:cNvPr id="7" name="Рисунок 6" descr="9MUe4xtbrBTALifwNSrMdrYyamw-240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3" r="20000" b="1357"/>
          <a:stretch>
            <a:fillRect/>
          </a:stretch>
        </p:blipFill>
        <p:spPr bwMode="auto">
          <a:xfrm>
            <a:off x="4859338" y="549275"/>
            <a:ext cx="720725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9MUe4xtbrBTALifwNSrMdrYyamw-240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7900" y="2809875"/>
            <a:ext cx="8636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9MUe4xtbrBTALifwNSrMdrYyamw-240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85113" y="2636838"/>
            <a:ext cx="81756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9MUe4xtbrBTALifwNSrMdrYyamw-240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92725" y="4941888"/>
            <a:ext cx="827088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9MUe4xtbrBTALifwNSrMdrYyamw-240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9338" y="4005263"/>
            <a:ext cx="938212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9MUe4xtbrBTALifwNSrMdrYyamw-240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51500" y="3213100"/>
            <a:ext cx="842963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9MUe4xtbrBTALifwNSrMdrYyamw-240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12088" y="3789363"/>
            <a:ext cx="995362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9MUe4xtbrBTALifwNSrMdrYyamw-240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211" r="5724"/>
          <a:stretch>
            <a:fillRect/>
          </a:stretch>
        </p:blipFill>
        <p:spPr bwMode="auto">
          <a:xfrm>
            <a:off x="7308850" y="1268413"/>
            <a:ext cx="935038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9MUe4xtbrBTALifwNSrMdrYyamw-240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788" y="3573463"/>
            <a:ext cx="1019175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9MUe4xtbrBTALifwNSrMdrYyamw-240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85113" y="260350"/>
            <a:ext cx="10429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4284663" y="0"/>
            <a:ext cx="503237" cy="792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pic>
        <p:nvPicPr>
          <p:cNvPr id="30" name="лист" descr="najdi-otlichija.-mjod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47" t="14941" r="85120" b="74713"/>
          <a:stretch>
            <a:fillRect/>
          </a:stretch>
        </p:blipFill>
        <p:spPr bwMode="auto">
          <a:xfrm>
            <a:off x="179388" y="692150"/>
            <a:ext cx="118745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Овал 30"/>
          <p:cNvSpPr/>
          <p:nvPr/>
        </p:nvSpPr>
        <p:spPr>
          <a:xfrm>
            <a:off x="323850" y="5732463"/>
            <a:ext cx="576263" cy="4826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24592" name="полка" descr="najdi-otlichija.-mjod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408" t="4024" r="53912" b="75000"/>
          <a:stretch>
            <a:fillRect/>
          </a:stretch>
        </p:blipFill>
        <p:spPr bwMode="auto">
          <a:xfrm>
            <a:off x="2411413" y="0"/>
            <a:ext cx="1800225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Овал 32"/>
          <p:cNvSpPr/>
          <p:nvPr/>
        </p:nvSpPr>
        <p:spPr>
          <a:xfrm>
            <a:off x="1042988" y="5732463"/>
            <a:ext cx="576262" cy="504825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4" name="Овал 33"/>
          <p:cNvSpPr/>
          <p:nvPr/>
        </p:nvSpPr>
        <p:spPr>
          <a:xfrm>
            <a:off x="1763713" y="5732463"/>
            <a:ext cx="576262" cy="504825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5" name="Овал 34"/>
          <p:cNvSpPr/>
          <p:nvPr/>
        </p:nvSpPr>
        <p:spPr>
          <a:xfrm>
            <a:off x="2484438" y="5732463"/>
            <a:ext cx="574675" cy="504825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6" name="Овал 35"/>
          <p:cNvSpPr/>
          <p:nvPr/>
        </p:nvSpPr>
        <p:spPr>
          <a:xfrm>
            <a:off x="3203575" y="5732463"/>
            <a:ext cx="576263" cy="504825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7" name="Овал 36"/>
          <p:cNvSpPr/>
          <p:nvPr/>
        </p:nvSpPr>
        <p:spPr>
          <a:xfrm>
            <a:off x="3924300" y="5732463"/>
            <a:ext cx="576263" cy="504825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8" name="Овал 37"/>
          <p:cNvSpPr/>
          <p:nvPr/>
        </p:nvSpPr>
        <p:spPr>
          <a:xfrm>
            <a:off x="4643438" y="5732463"/>
            <a:ext cx="576262" cy="504825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9" name="Овал 38"/>
          <p:cNvSpPr/>
          <p:nvPr/>
        </p:nvSpPr>
        <p:spPr>
          <a:xfrm>
            <a:off x="5364163" y="5732463"/>
            <a:ext cx="576262" cy="504825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0" name="Овал 39"/>
          <p:cNvSpPr/>
          <p:nvPr/>
        </p:nvSpPr>
        <p:spPr>
          <a:xfrm>
            <a:off x="6084888" y="5732463"/>
            <a:ext cx="574675" cy="504825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1" name="Овал 40"/>
          <p:cNvSpPr/>
          <p:nvPr/>
        </p:nvSpPr>
        <p:spPr>
          <a:xfrm>
            <a:off x="6804025" y="5732463"/>
            <a:ext cx="792163" cy="504825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FF0000"/>
                </a:solidFill>
              </a:rPr>
              <a:t>10</a:t>
            </a:r>
          </a:p>
        </p:txBody>
      </p:sp>
      <p:pic>
        <p:nvPicPr>
          <p:cNvPr id="42" name="полка" descr="najdi-otlichija.-mjod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408" t="4024" r="53912" b="75000"/>
          <a:stretch>
            <a:fillRect/>
          </a:stretch>
        </p:blipFill>
        <p:spPr bwMode="auto">
          <a:xfrm>
            <a:off x="2411413" y="0"/>
            <a:ext cx="1800225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бант" descr="najdi-otlichija.-mjod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963" t="27380" r="62572" b="61905"/>
          <a:stretch>
            <a:fillRect/>
          </a:stretch>
        </p:blipFill>
        <p:spPr bwMode="auto">
          <a:xfrm>
            <a:off x="1547813" y="1412875"/>
            <a:ext cx="18716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цветок" descr="najdi-otlichija.-mjod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62" t="39285" r="90121" b="40475"/>
          <a:stretch>
            <a:fillRect/>
          </a:stretch>
        </p:blipFill>
        <p:spPr bwMode="auto">
          <a:xfrm>
            <a:off x="174625" y="2133600"/>
            <a:ext cx="72548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бочка" descr="najdi-otlichija.-mjod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16" t="57143" r="83037" b="34525"/>
          <a:stretch>
            <a:fillRect/>
          </a:stretch>
        </p:blipFill>
        <p:spPr bwMode="auto">
          <a:xfrm>
            <a:off x="684213" y="3213100"/>
            <a:ext cx="8636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ложка" descr="najdi-otlichija.-mjod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280" t="51190" r="59422" b="38097"/>
          <a:stretch>
            <a:fillRect/>
          </a:stretch>
        </p:blipFill>
        <p:spPr bwMode="auto">
          <a:xfrm>
            <a:off x="3132138" y="2852738"/>
            <a:ext cx="5762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табурет" descr="najdi-otlichija.-mjod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131" t="69048" r="53912" b="13095"/>
          <a:stretch>
            <a:fillRect/>
          </a:stretch>
        </p:blipFill>
        <p:spPr bwMode="auto">
          <a:xfrm>
            <a:off x="2843213" y="3933825"/>
            <a:ext cx="13684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карман" descr="najdi-otlichija.-mjod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51" t="66667" r="72017" b="22620"/>
          <a:stretch>
            <a:fillRect/>
          </a:stretch>
        </p:blipFill>
        <p:spPr bwMode="auto">
          <a:xfrm>
            <a:off x="1692275" y="3789363"/>
            <a:ext cx="9350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стена" descr="najdi-otlichija.-mjod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62" t="71429" r="86186" b="20238"/>
          <a:stretch>
            <a:fillRect/>
          </a:stretch>
        </p:blipFill>
        <p:spPr bwMode="auto">
          <a:xfrm>
            <a:off x="174625" y="4076700"/>
            <a:ext cx="108426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пол" descr="najdi-otlichija.-mjod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62" t="88095" r="53912"/>
          <a:stretch>
            <a:fillRect/>
          </a:stretch>
        </p:blipFill>
        <p:spPr bwMode="auto">
          <a:xfrm>
            <a:off x="174625" y="5084763"/>
            <a:ext cx="403701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Стрелка вправо 51">
            <a:hlinkClick r:id="" action="ppaction://hlinkshowjump?jump=nextslide">
              <a:snd r:embed="rId5" name="applause.wav"/>
            </a:hlinkClick>
          </p:cNvPr>
          <p:cNvSpPr/>
          <p:nvPr/>
        </p:nvSpPr>
        <p:spPr>
          <a:xfrm>
            <a:off x="7668344" y="5733256"/>
            <a:ext cx="1224136" cy="648072"/>
          </a:xfrm>
          <a:prstGeom prst="rightArrow">
            <a:avLst/>
          </a:prstGeom>
          <a:solidFill>
            <a:srgbClr val="FFFF99"/>
          </a:soli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FF0000"/>
                </a:solidFill>
              </a:rPr>
              <a:t>ГОТОВО!</a:t>
            </a:r>
          </a:p>
        </p:txBody>
      </p:sp>
      <p:pic>
        <p:nvPicPr>
          <p:cNvPr id="51" name="отличии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638" y="-6032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 showWhenStopped="0">
                <p:cTn id="1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4" descr="9591398_c3355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859338" y="14288"/>
            <a:ext cx="4284662" cy="767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Рисунок 7" descr="9591398_c3355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975" y="0"/>
            <a:ext cx="5184775" cy="767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3635375" y="260350"/>
            <a:ext cx="5257800" cy="865188"/>
          </a:xfrm>
          <a:prstGeom prst="wedgeRoundRectCallout">
            <a:avLst>
              <a:gd name="adj1" fmla="val -54807"/>
              <a:gd name="adj2" fmla="val 22670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tx1"/>
                </a:solidFill>
                <a:cs typeface="Arial" charset="0"/>
              </a:rPr>
              <a:t>МОЛОДЦЫ!  СПРАВИЛИСЬ С ЗАДАНИЕМ </a:t>
            </a:r>
          </a:p>
          <a:p>
            <a:pPr algn="ctr">
              <a:defRPr/>
            </a:pPr>
            <a:r>
              <a:rPr lang="ru-RU">
                <a:solidFill>
                  <a:schemeClr val="tx1"/>
                </a:solidFill>
                <a:cs typeface="Arial" charset="0"/>
              </a:rPr>
              <a:t>ИЩИТЕ КЛЮЧ И ПРОХОДИТЕ ДАЛЬШЕ </a:t>
            </a:r>
          </a:p>
        </p:txBody>
      </p:sp>
      <p:pic>
        <p:nvPicPr>
          <p:cNvPr id="25604" name="Рисунок 8" descr="1297972-ffc107.png">
            <a:hlinkClick r:id="" action="ppaction://hlinkshowjump?jump=nextslide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738982">
            <a:off x="1231106" y="5904707"/>
            <a:ext cx="479425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дерево 2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12313" y="3333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7" fill="hold"/>
                                        <p:tgtEl>
                                          <p:spTgt spid="256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0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водяной" descr="75468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204325" cy="6858000"/>
          </a:xfrm>
        </p:spPr>
      </p:pic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" name="Рисунок 5" descr="1647082782_9-kartinkin-net-p-kartinki-s-baboi-yagoi-10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99499" y="5677123"/>
            <a:ext cx="1431801" cy="95214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26630" name="водянойй  1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40875" y="3333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08" fill="hold"/>
                                        <p:tgtEl>
                                          <p:spTgt spid="266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508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1008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3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3" descr="кикимора.jpg"/>
          <p:cNvPicPr>
            <a:picLocks noChangeAspect="1"/>
          </p:cNvPicPr>
          <p:nvPr/>
        </p:nvPicPr>
        <p:blipFill>
          <a:blip r:embed="rId3" cstate="print"/>
          <a:srcRect l="9541" r="15550"/>
          <a:stretch>
            <a:fillRect/>
          </a:stretch>
        </p:blipFill>
        <p:spPr bwMode="auto">
          <a:xfrm>
            <a:off x="3492500" y="0"/>
            <a:ext cx="4679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251520" y="260648"/>
            <a:ext cx="3312368" cy="10801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Реши примеры, найди правильный ответ и раскрась картинку</a:t>
            </a:r>
          </a:p>
        </p:txBody>
      </p:sp>
      <p:sp>
        <p:nvSpPr>
          <p:cNvPr id="8" name="4 зеленый">
            <a:hlinkClick r:id="" action="ppaction://hlinkshowjump?jump=nextslide">
              <a:snd r:embed="rId4" name="applause.wav"/>
            </a:hlinkClick>
          </p:cNvPr>
          <p:cNvSpPr/>
          <p:nvPr/>
        </p:nvSpPr>
        <p:spPr>
          <a:xfrm>
            <a:off x="250825" y="3429000"/>
            <a:ext cx="1441450" cy="1655763"/>
          </a:xfrm>
          <a:prstGeom prst="star8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7654" name="TextBox 11"/>
          <p:cNvSpPr txBox="1">
            <a:spLocks noChangeArrowheads="1"/>
          </p:cNvSpPr>
          <p:nvPr/>
        </p:nvSpPr>
        <p:spPr bwMode="auto">
          <a:xfrm>
            <a:off x="4859338" y="1268413"/>
            <a:ext cx="7921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1+2+1</a:t>
            </a:r>
          </a:p>
        </p:txBody>
      </p:sp>
      <p:sp>
        <p:nvSpPr>
          <p:cNvPr id="13" name="5"/>
          <p:cNvSpPr/>
          <p:nvPr/>
        </p:nvSpPr>
        <p:spPr>
          <a:xfrm>
            <a:off x="1692275" y="1844675"/>
            <a:ext cx="1584325" cy="1512888"/>
          </a:xfrm>
          <a:prstGeom prst="star8">
            <a:avLst/>
          </a:prstGeom>
          <a:solidFill>
            <a:srgbClr val="FCD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10"/>
          <p:cNvSpPr/>
          <p:nvPr/>
        </p:nvSpPr>
        <p:spPr>
          <a:xfrm>
            <a:off x="2268538" y="4292600"/>
            <a:ext cx="1366837" cy="1296988"/>
          </a:xfrm>
          <a:prstGeom prst="star8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tx1"/>
                </a:solidFill>
              </a:rPr>
              <a:t>10</a:t>
            </a:r>
          </a:p>
        </p:txBody>
      </p:sp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3" descr="кикимора.jpg"/>
          <p:cNvPicPr>
            <a:picLocks noChangeAspect="1"/>
          </p:cNvPicPr>
          <p:nvPr/>
        </p:nvPicPr>
        <p:blipFill>
          <a:blip r:embed="rId3" cstate="print"/>
          <a:srcRect l="9541" r="15550"/>
          <a:stretch>
            <a:fillRect/>
          </a:stretch>
        </p:blipFill>
        <p:spPr bwMode="auto">
          <a:xfrm>
            <a:off x="3492500" y="0"/>
            <a:ext cx="4679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250825" y="260350"/>
            <a:ext cx="2808288" cy="10810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0" dirty="0"/>
              <a:t>Реши примеры, найди правильный ответ и раскрась картинку</a:t>
            </a:r>
          </a:p>
        </p:txBody>
      </p:sp>
      <p:sp>
        <p:nvSpPr>
          <p:cNvPr id="7" name="8-конечная звезда 6">
            <a:hlinkClick r:id="" action="ppaction://hlinkshowjump?jump=nextslide">
              <a:snd r:embed="rId4" name="applause.wav"/>
            </a:hlinkClick>
          </p:cNvPr>
          <p:cNvSpPr/>
          <p:nvPr/>
        </p:nvSpPr>
        <p:spPr>
          <a:xfrm>
            <a:off x="1835150" y="1844675"/>
            <a:ext cx="1296988" cy="1368425"/>
          </a:xfrm>
          <a:prstGeom prst="star8">
            <a:avLst/>
          </a:prstGeom>
          <a:solidFill>
            <a:srgbClr val="FCD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8" name="4 зеленый"/>
          <p:cNvSpPr/>
          <p:nvPr/>
        </p:nvSpPr>
        <p:spPr>
          <a:xfrm>
            <a:off x="611188" y="3429000"/>
            <a:ext cx="1657350" cy="1439863"/>
          </a:xfrm>
          <a:prstGeom prst="star8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8677" name="TextBox 11"/>
          <p:cNvSpPr txBox="1">
            <a:spLocks noChangeArrowheads="1"/>
          </p:cNvSpPr>
          <p:nvPr/>
        </p:nvSpPr>
        <p:spPr bwMode="auto">
          <a:xfrm>
            <a:off x="4859338" y="1268413"/>
            <a:ext cx="7921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1+2+1</a:t>
            </a:r>
          </a:p>
        </p:txBody>
      </p:sp>
      <p:pic>
        <p:nvPicPr>
          <p:cNvPr id="28678" name="Рисунок 12" descr="кикимора - 1.jpg"/>
          <p:cNvPicPr>
            <a:picLocks noChangeAspect="1"/>
          </p:cNvPicPr>
          <p:nvPr/>
        </p:nvPicPr>
        <p:blipFill>
          <a:blip r:embed="rId5" cstate="print"/>
          <a:srcRect l="13123" r="15427"/>
          <a:stretch>
            <a:fillRect/>
          </a:stretch>
        </p:blipFill>
        <p:spPr bwMode="auto">
          <a:xfrm>
            <a:off x="3708400" y="0"/>
            <a:ext cx="4464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TextBox 13"/>
          <p:cNvSpPr txBox="1">
            <a:spLocks noChangeArrowheads="1"/>
          </p:cNvSpPr>
          <p:nvPr/>
        </p:nvSpPr>
        <p:spPr bwMode="auto">
          <a:xfrm>
            <a:off x="6227763" y="2492375"/>
            <a:ext cx="6477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Calibri" pitchFamily="34" charset="0"/>
              </a:rPr>
              <a:t>7-2</a:t>
            </a:r>
          </a:p>
        </p:txBody>
      </p:sp>
      <p:sp>
        <p:nvSpPr>
          <p:cNvPr id="15" name="8-конечная звезда 14"/>
          <p:cNvSpPr/>
          <p:nvPr/>
        </p:nvSpPr>
        <p:spPr>
          <a:xfrm>
            <a:off x="2411413" y="4437063"/>
            <a:ext cx="1368425" cy="1295400"/>
          </a:xfrm>
          <a:prstGeom prst="star8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tx1"/>
                </a:solidFill>
              </a:rPr>
              <a:t>10</a:t>
            </a:r>
          </a:p>
        </p:txBody>
      </p:sp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3" descr="кикимора.jpg"/>
          <p:cNvPicPr>
            <a:picLocks noChangeAspect="1"/>
          </p:cNvPicPr>
          <p:nvPr/>
        </p:nvPicPr>
        <p:blipFill>
          <a:blip r:embed="rId3" cstate="print"/>
          <a:srcRect l="9541" r="15550"/>
          <a:stretch>
            <a:fillRect/>
          </a:stretch>
        </p:blipFill>
        <p:spPr bwMode="auto">
          <a:xfrm>
            <a:off x="3492500" y="0"/>
            <a:ext cx="4679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250825" y="260350"/>
            <a:ext cx="2808288" cy="10810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0" dirty="0"/>
              <a:t>Реши примеры, найди правильный ответ и раскрась картинку</a:t>
            </a:r>
          </a:p>
        </p:txBody>
      </p:sp>
      <p:sp>
        <p:nvSpPr>
          <p:cNvPr id="7" name="8-конечная звезда 6"/>
          <p:cNvSpPr/>
          <p:nvPr/>
        </p:nvSpPr>
        <p:spPr>
          <a:xfrm>
            <a:off x="755650" y="1844675"/>
            <a:ext cx="1655763" cy="1512888"/>
          </a:xfrm>
          <a:prstGeom prst="star8">
            <a:avLst/>
          </a:prstGeom>
          <a:solidFill>
            <a:srgbClr val="FCD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8" name="4 зеленый"/>
          <p:cNvSpPr/>
          <p:nvPr/>
        </p:nvSpPr>
        <p:spPr>
          <a:xfrm>
            <a:off x="323850" y="4508500"/>
            <a:ext cx="1727200" cy="1657350"/>
          </a:xfrm>
          <a:prstGeom prst="star8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9" name="8-конечная звезда 8">
            <a:hlinkClick r:id="" action="ppaction://hlinkshowjump?jump=nextslide">
              <a:snd r:embed="rId4" name="applause.wav"/>
            </a:hlinkClick>
          </p:cNvPr>
          <p:cNvSpPr/>
          <p:nvPr/>
        </p:nvSpPr>
        <p:spPr>
          <a:xfrm>
            <a:off x="1979613" y="3429000"/>
            <a:ext cx="1439862" cy="1295400"/>
          </a:xfrm>
          <a:prstGeom prst="star8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29702" name="TextBox 11"/>
          <p:cNvSpPr txBox="1">
            <a:spLocks noChangeArrowheads="1"/>
          </p:cNvSpPr>
          <p:nvPr/>
        </p:nvSpPr>
        <p:spPr bwMode="auto">
          <a:xfrm>
            <a:off x="4859338" y="1268413"/>
            <a:ext cx="7921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1+2+1</a:t>
            </a:r>
          </a:p>
        </p:txBody>
      </p:sp>
      <p:pic>
        <p:nvPicPr>
          <p:cNvPr id="29703" name="Рисунок 12" descr="кикимора - 1.jpg"/>
          <p:cNvPicPr>
            <a:picLocks noChangeAspect="1"/>
          </p:cNvPicPr>
          <p:nvPr/>
        </p:nvPicPr>
        <p:blipFill>
          <a:blip r:embed="rId5" cstate="print"/>
          <a:srcRect l="13123" r="15427"/>
          <a:stretch>
            <a:fillRect/>
          </a:stretch>
        </p:blipFill>
        <p:spPr bwMode="auto">
          <a:xfrm>
            <a:off x="3708400" y="0"/>
            <a:ext cx="4464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4" name="TextBox 13"/>
          <p:cNvSpPr txBox="1">
            <a:spLocks noChangeArrowheads="1"/>
          </p:cNvSpPr>
          <p:nvPr/>
        </p:nvSpPr>
        <p:spPr bwMode="auto">
          <a:xfrm>
            <a:off x="6227763" y="2492375"/>
            <a:ext cx="6477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Calibri" pitchFamily="34" charset="0"/>
              </a:rPr>
              <a:t>7-2</a:t>
            </a:r>
          </a:p>
        </p:txBody>
      </p:sp>
      <p:pic>
        <p:nvPicPr>
          <p:cNvPr id="29705" name="Рисунок 14" descr="кикимора - 2.jpg"/>
          <p:cNvPicPr>
            <a:picLocks noChangeAspect="1"/>
          </p:cNvPicPr>
          <p:nvPr/>
        </p:nvPicPr>
        <p:blipFill>
          <a:blip r:embed="rId6" cstate="print"/>
          <a:srcRect l="10817" r="15427"/>
          <a:stretch>
            <a:fillRect/>
          </a:stretch>
        </p:blipFill>
        <p:spPr bwMode="auto">
          <a:xfrm>
            <a:off x="3563938" y="0"/>
            <a:ext cx="46085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6" name="TextBox 15"/>
          <p:cNvSpPr txBox="1">
            <a:spLocks noChangeArrowheads="1"/>
          </p:cNvSpPr>
          <p:nvPr/>
        </p:nvSpPr>
        <p:spPr bwMode="auto">
          <a:xfrm>
            <a:off x="5219700" y="4941888"/>
            <a:ext cx="17287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5+3+2</a:t>
            </a:r>
          </a:p>
        </p:txBody>
      </p:sp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1"/>
          <p:cNvSpPr/>
          <p:nvPr/>
        </p:nvSpPr>
        <p:spPr>
          <a:xfrm>
            <a:off x="25152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75410" y="276523"/>
            <a:ext cx="4213942" cy="10801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МОЛОДЦЫ! </a:t>
            </a:r>
          </a:p>
          <a:p>
            <a:pPr algn="ctr"/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А СЕЙЧАС РАСШИФРУЙТЕ МОЕ ИМЯ</a:t>
            </a:r>
          </a:p>
        </p:txBody>
      </p:sp>
      <p:pic>
        <p:nvPicPr>
          <p:cNvPr id="30725" name="Рисунок 16" descr="кикимора - 3.jpg"/>
          <p:cNvPicPr>
            <a:picLocks noChangeAspect="1"/>
          </p:cNvPicPr>
          <p:nvPr/>
        </p:nvPicPr>
        <p:blipFill>
          <a:blip r:embed="rId3" cstate="print"/>
          <a:srcRect l="10817" r="14275"/>
          <a:stretch>
            <a:fillRect/>
          </a:stretch>
        </p:blipFill>
        <p:spPr bwMode="auto">
          <a:xfrm>
            <a:off x="5230813" y="0"/>
            <a:ext cx="3913187" cy="573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киким.jpg"/>
          <p:cNvPicPr>
            <a:picLocks noChangeAspect="1"/>
          </p:cNvPicPr>
          <p:nvPr/>
        </p:nvPicPr>
        <p:blipFill>
          <a:blip r:embed="rId4" cstate="print"/>
          <a:srcRect l="48403" t="26900" r="37768" b="61550"/>
          <a:stretch>
            <a:fillRect/>
          </a:stretch>
        </p:blipFill>
        <p:spPr>
          <a:xfrm>
            <a:off x="7020272" y="1550790"/>
            <a:ext cx="792088" cy="726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киким.jpg"/>
          <p:cNvPicPr>
            <a:picLocks noChangeAspect="1"/>
          </p:cNvPicPr>
          <p:nvPr/>
        </p:nvPicPr>
        <p:blipFill>
          <a:blip r:embed="rId5" cstate="print"/>
          <a:srcRect l="38031" t="27299" r="49292" b="61151"/>
          <a:stretch>
            <a:fillRect/>
          </a:stretch>
        </p:blipFill>
        <p:spPr>
          <a:xfrm>
            <a:off x="6516216" y="1556792"/>
            <a:ext cx="720080" cy="7200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киким.jpg"/>
          <p:cNvPicPr>
            <a:picLocks noChangeAspect="1"/>
          </p:cNvPicPr>
          <p:nvPr/>
        </p:nvPicPr>
        <p:blipFill>
          <a:blip r:embed="rId6" cstate="print"/>
          <a:srcRect l="40780" t="38051" r="43086" b="53150"/>
          <a:stretch>
            <a:fillRect/>
          </a:stretch>
        </p:blipFill>
        <p:spPr>
          <a:xfrm>
            <a:off x="6660232" y="2204864"/>
            <a:ext cx="864096" cy="5172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к">
            <a:hlinkClick r:id="" action="ppaction://hlinkshowjump?jump=nextslide">
              <a:snd r:embed="rId7" name="click.wav"/>
            </a:hlinkClick>
          </p:cNvPr>
          <p:cNvSpPr/>
          <p:nvPr/>
        </p:nvSpPr>
        <p:spPr>
          <a:xfrm>
            <a:off x="1691680" y="1556792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99592" y="2636912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95536" y="162880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411760" y="2636912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923928" y="2636912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131840" y="1556792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</a:t>
            </a:r>
          </a:p>
        </p:txBody>
      </p:sp>
      <p:sp>
        <p:nvSpPr>
          <p:cNvPr id="30" name="2"/>
          <p:cNvSpPr/>
          <p:nvPr/>
        </p:nvSpPr>
        <p:spPr>
          <a:xfrm>
            <a:off x="97160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</a:p>
        </p:txBody>
      </p:sp>
      <p:sp>
        <p:nvSpPr>
          <p:cNvPr id="31" name="3"/>
          <p:cNvSpPr/>
          <p:nvPr/>
        </p:nvSpPr>
        <p:spPr>
          <a:xfrm>
            <a:off x="169168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</a:t>
            </a:r>
          </a:p>
        </p:txBody>
      </p:sp>
      <p:sp>
        <p:nvSpPr>
          <p:cNvPr id="32" name="4"/>
          <p:cNvSpPr/>
          <p:nvPr/>
        </p:nvSpPr>
        <p:spPr>
          <a:xfrm>
            <a:off x="241176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4</a:t>
            </a:r>
          </a:p>
        </p:txBody>
      </p:sp>
      <p:sp>
        <p:nvSpPr>
          <p:cNvPr id="33" name="5"/>
          <p:cNvSpPr/>
          <p:nvPr/>
        </p:nvSpPr>
        <p:spPr>
          <a:xfrm>
            <a:off x="313184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5</a:t>
            </a:r>
          </a:p>
        </p:txBody>
      </p:sp>
      <p:sp>
        <p:nvSpPr>
          <p:cNvPr id="34" name="8"/>
          <p:cNvSpPr/>
          <p:nvPr/>
        </p:nvSpPr>
        <p:spPr>
          <a:xfrm>
            <a:off x="529208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8</a:t>
            </a:r>
          </a:p>
        </p:txBody>
      </p:sp>
      <p:sp>
        <p:nvSpPr>
          <p:cNvPr id="35" name="7"/>
          <p:cNvSpPr/>
          <p:nvPr/>
        </p:nvSpPr>
        <p:spPr>
          <a:xfrm>
            <a:off x="457200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</a:t>
            </a:r>
            <a:endParaRPr lang="ru-RU" sz="4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6" name="6"/>
          <p:cNvSpPr/>
          <p:nvPr/>
        </p:nvSpPr>
        <p:spPr>
          <a:xfrm>
            <a:off x="385192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6</a:t>
            </a:r>
          </a:p>
        </p:txBody>
      </p:sp>
      <p:pic>
        <p:nvPicPr>
          <p:cNvPr id="30745" name="кикимора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1863" y="-531813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666" fill="hold"/>
                                        <p:tgtEl>
                                          <p:spTgt spid="307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08092E-6 C -0.00295 0.01295 -0.00069 0.00532 -0.00903 0.02173 C -0.01233 0.02844 -0.01302 0.03699 -0.01632 0.0437 C -0.01979 0.0578 -0.02448 0.0726 -0.02726 0.08717 C -0.03767 0.14219 -0.04219 0.1993 -0.0526 0.25433 C -0.05417 0.26266 -0.05729 0.26844 -0.0599 0.27607 C -0.0625 0.28393 -0.06458 0.29225 -0.06719 0.30034 C -0.07135 0.31283 -0.07431 0.32624 -0.07813 0.33896 C -0.07951 0.34381 -0.07969 0.34936 -0.08177 0.35352 C -0.09063 0.37133 -0.09948 0.38982 -0.10903 0.40693 C -0.11319 0.42266 -0.12274 0.44231 -0.1309 0.45526 C -0.13837 0.46705 -0.14861 0.4793 -0.1526 0.4941 C -0.15903 0.51815 -0.1599 0.53803 -0.1599 0.56416 " pathEditMode="relative" ptsTypes="ffffffffffffA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"/>
          <p:cNvSpPr/>
          <p:nvPr/>
        </p:nvSpPr>
        <p:spPr>
          <a:xfrm>
            <a:off x="97160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</a:p>
        </p:txBody>
      </p:sp>
      <p:pic>
        <p:nvPicPr>
          <p:cNvPr id="31746" name="Рисунок 16" descr="кикимора - 3.jpg"/>
          <p:cNvPicPr>
            <a:picLocks noChangeAspect="1"/>
          </p:cNvPicPr>
          <p:nvPr/>
        </p:nvPicPr>
        <p:blipFill>
          <a:blip r:embed="rId3" cstate="print"/>
          <a:srcRect l="10817" r="14275"/>
          <a:stretch>
            <a:fillRect/>
          </a:stretch>
        </p:blipFill>
        <p:spPr bwMode="auto">
          <a:xfrm>
            <a:off x="5230813" y="0"/>
            <a:ext cx="3913187" cy="573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киким.jpg"/>
          <p:cNvPicPr>
            <a:picLocks noChangeAspect="1"/>
          </p:cNvPicPr>
          <p:nvPr/>
        </p:nvPicPr>
        <p:blipFill>
          <a:blip r:embed="rId4" cstate="print"/>
          <a:srcRect l="48403" t="26900" r="37768" b="61550"/>
          <a:stretch>
            <a:fillRect/>
          </a:stretch>
        </p:blipFill>
        <p:spPr>
          <a:xfrm>
            <a:off x="7020272" y="1550790"/>
            <a:ext cx="792088" cy="726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киким.jpg"/>
          <p:cNvPicPr>
            <a:picLocks noChangeAspect="1"/>
          </p:cNvPicPr>
          <p:nvPr/>
        </p:nvPicPr>
        <p:blipFill>
          <a:blip r:embed="rId5" cstate="print"/>
          <a:srcRect l="38031" t="27299" r="49292" b="61151"/>
          <a:stretch>
            <a:fillRect/>
          </a:stretch>
        </p:blipFill>
        <p:spPr>
          <a:xfrm>
            <a:off x="6516216" y="1556792"/>
            <a:ext cx="720080" cy="7200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киким.jpg"/>
          <p:cNvPicPr>
            <a:picLocks noChangeAspect="1"/>
          </p:cNvPicPr>
          <p:nvPr/>
        </p:nvPicPr>
        <p:blipFill>
          <a:blip r:embed="rId6" cstate="print"/>
          <a:srcRect l="40780" t="38051" r="43086" b="53150"/>
          <a:stretch>
            <a:fillRect/>
          </a:stretch>
        </p:blipFill>
        <p:spPr>
          <a:xfrm>
            <a:off x="6660232" y="2204864"/>
            <a:ext cx="864096" cy="5172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Прямоугольник 22">
            <a:hlinkClick r:id="" action="ppaction://hlinkshowjump?jump=nextslide">
              <a:snd r:embed="rId2" name="click.wav"/>
            </a:hlinkClick>
          </p:cNvPr>
          <p:cNvSpPr/>
          <p:nvPr/>
        </p:nvSpPr>
        <p:spPr>
          <a:xfrm>
            <a:off x="971600" y="1916832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619672" y="836712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411760" y="19888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851920" y="19888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275856" y="836712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</a:t>
            </a:r>
          </a:p>
        </p:txBody>
      </p:sp>
      <p:sp>
        <p:nvSpPr>
          <p:cNvPr id="29" name="1"/>
          <p:cNvSpPr/>
          <p:nvPr/>
        </p:nvSpPr>
        <p:spPr>
          <a:xfrm>
            <a:off x="25152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</a:t>
            </a:r>
          </a:p>
        </p:txBody>
      </p:sp>
      <p:sp>
        <p:nvSpPr>
          <p:cNvPr id="31" name="3"/>
          <p:cNvSpPr/>
          <p:nvPr/>
        </p:nvSpPr>
        <p:spPr>
          <a:xfrm>
            <a:off x="169168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</a:t>
            </a:r>
          </a:p>
        </p:txBody>
      </p:sp>
      <p:sp>
        <p:nvSpPr>
          <p:cNvPr id="32" name="4"/>
          <p:cNvSpPr/>
          <p:nvPr/>
        </p:nvSpPr>
        <p:spPr>
          <a:xfrm>
            <a:off x="241176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4</a:t>
            </a:r>
          </a:p>
        </p:txBody>
      </p:sp>
      <p:sp>
        <p:nvSpPr>
          <p:cNvPr id="33" name="5"/>
          <p:cNvSpPr/>
          <p:nvPr/>
        </p:nvSpPr>
        <p:spPr>
          <a:xfrm>
            <a:off x="313184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5</a:t>
            </a:r>
          </a:p>
        </p:txBody>
      </p:sp>
      <p:sp>
        <p:nvSpPr>
          <p:cNvPr id="34" name="8"/>
          <p:cNvSpPr/>
          <p:nvPr/>
        </p:nvSpPr>
        <p:spPr>
          <a:xfrm>
            <a:off x="529208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8</a:t>
            </a:r>
          </a:p>
        </p:txBody>
      </p:sp>
      <p:sp>
        <p:nvSpPr>
          <p:cNvPr id="35" name="7"/>
          <p:cNvSpPr/>
          <p:nvPr/>
        </p:nvSpPr>
        <p:spPr>
          <a:xfrm>
            <a:off x="457200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</a:t>
            </a:r>
            <a:endParaRPr lang="ru-RU" sz="4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6" name="6"/>
          <p:cNvSpPr/>
          <p:nvPr/>
        </p:nvSpPr>
        <p:spPr>
          <a:xfrm>
            <a:off x="385192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6</a:t>
            </a:r>
          </a:p>
        </p:txBody>
      </p:sp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6.93642E-7 C -0.01458 0.06474 -0.01093 0.15515 0.00608 0.22405 C 0.01424 0.30844 0.01181 0.39653 -0.00781 0.47699 C -0.00503 0.52254 -0.0059 0.49989 -0.0059 0.54543 " pathEditMode="relative" rAng="0" ptsTypes="fff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4"/>
          <p:cNvSpPr/>
          <p:nvPr/>
        </p:nvSpPr>
        <p:spPr>
          <a:xfrm>
            <a:off x="241176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4</a:t>
            </a:r>
          </a:p>
        </p:txBody>
      </p:sp>
      <p:pic>
        <p:nvPicPr>
          <p:cNvPr id="32770" name="Рисунок 16" descr="кикимора - 3.jpg"/>
          <p:cNvPicPr>
            <a:picLocks noChangeAspect="1"/>
          </p:cNvPicPr>
          <p:nvPr/>
        </p:nvPicPr>
        <p:blipFill>
          <a:blip r:embed="rId3" cstate="print"/>
          <a:srcRect l="10817" r="14275"/>
          <a:stretch>
            <a:fillRect/>
          </a:stretch>
        </p:blipFill>
        <p:spPr bwMode="auto">
          <a:xfrm>
            <a:off x="5230813" y="0"/>
            <a:ext cx="3913187" cy="573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киким.jpg"/>
          <p:cNvPicPr>
            <a:picLocks noChangeAspect="1"/>
          </p:cNvPicPr>
          <p:nvPr/>
        </p:nvPicPr>
        <p:blipFill>
          <a:blip r:embed="rId4" cstate="print"/>
          <a:srcRect l="48403" t="26900" r="37768" b="61550"/>
          <a:stretch>
            <a:fillRect/>
          </a:stretch>
        </p:blipFill>
        <p:spPr>
          <a:xfrm>
            <a:off x="7020272" y="1550790"/>
            <a:ext cx="792088" cy="726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киким.jpg"/>
          <p:cNvPicPr>
            <a:picLocks noChangeAspect="1"/>
          </p:cNvPicPr>
          <p:nvPr/>
        </p:nvPicPr>
        <p:blipFill>
          <a:blip r:embed="rId5" cstate="print"/>
          <a:srcRect l="38031" t="27299" r="49292" b="61151"/>
          <a:stretch>
            <a:fillRect/>
          </a:stretch>
        </p:blipFill>
        <p:spPr>
          <a:xfrm>
            <a:off x="6516216" y="1556792"/>
            <a:ext cx="720080" cy="7200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киким.jpg"/>
          <p:cNvPicPr>
            <a:picLocks noChangeAspect="1"/>
          </p:cNvPicPr>
          <p:nvPr/>
        </p:nvPicPr>
        <p:blipFill>
          <a:blip r:embed="rId6" cstate="print"/>
          <a:srcRect l="40780" t="38051" r="43086" b="53150"/>
          <a:stretch>
            <a:fillRect/>
          </a:stretch>
        </p:blipFill>
        <p:spPr>
          <a:xfrm>
            <a:off x="6660232" y="2204864"/>
            <a:ext cx="864096" cy="5172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Прямоугольник 23"/>
          <p:cNvSpPr/>
          <p:nvPr/>
        </p:nvSpPr>
        <p:spPr>
          <a:xfrm>
            <a:off x="611560" y="1340768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619672" y="2276872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707904" y="2420888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</a:t>
            </a:r>
          </a:p>
        </p:txBody>
      </p:sp>
      <p:sp>
        <p:nvSpPr>
          <p:cNvPr id="28" name="Прямоугольник 27">
            <a:hlinkClick r:id="" action="ppaction://hlinkshowjump?jump=nextslide">
              <a:snd r:embed="rId2" name="click.wav"/>
            </a:hlinkClick>
          </p:cNvPr>
          <p:cNvSpPr/>
          <p:nvPr/>
        </p:nvSpPr>
        <p:spPr>
          <a:xfrm>
            <a:off x="2771800" y="1196752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</a:t>
            </a:r>
          </a:p>
        </p:txBody>
      </p:sp>
      <p:sp>
        <p:nvSpPr>
          <p:cNvPr id="29" name="1"/>
          <p:cNvSpPr/>
          <p:nvPr/>
        </p:nvSpPr>
        <p:spPr>
          <a:xfrm>
            <a:off x="25152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</a:t>
            </a:r>
          </a:p>
        </p:txBody>
      </p:sp>
      <p:sp>
        <p:nvSpPr>
          <p:cNvPr id="30" name="2"/>
          <p:cNvSpPr/>
          <p:nvPr/>
        </p:nvSpPr>
        <p:spPr>
          <a:xfrm>
            <a:off x="97160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</a:t>
            </a:r>
          </a:p>
        </p:txBody>
      </p:sp>
      <p:sp>
        <p:nvSpPr>
          <p:cNvPr id="31" name="3"/>
          <p:cNvSpPr/>
          <p:nvPr/>
        </p:nvSpPr>
        <p:spPr>
          <a:xfrm>
            <a:off x="169168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</a:t>
            </a:r>
          </a:p>
        </p:txBody>
      </p:sp>
      <p:sp>
        <p:nvSpPr>
          <p:cNvPr id="33" name="5"/>
          <p:cNvSpPr/>
          <p:nvPr/>
        </p:nvSpPr>
        <p:spPr>
          <a:xfrm>
            <a:off x="313184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5</a:t>
            </a:r>
          </a:p>
        </p:txBody>
      </p:sp>
      <p:sp>
        <p:nvSpPr>
          <p:cNvPr id="34" name="8"/>
          <p:cNvSpPr/>
          <p:nvPr/>
        </p:nvSpPr>
        <p:spPr>
          <a:xfrm>
            <a:off x="529208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8</a:t>
            </a:r>
          </a:p>
        </p:txBody>
      </p:sp>
      <p:sp>
        <p:nvSpPr>
          <p:cNvPr id="35" name="7"/>
          <p:cNvSpPr/>
          <p:nvPr/>
        </p:nvSpPr>
        <p:spPr>
          <a:xfrm>
            <a:off x="457200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</a:t>
            </a:r>
            <a:endParaRPr lang="ru-RU" sz="4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6" name="6"/>
          <p:cNvSpPr/>
          <p:nvPr/>
        </p:nvSpPr>
        <p:spPr>
          <a:xfrm>
            <a:off x="385192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6</a:t>
            </a:r>
          </a:p>
        </p:txBody>
      </p:sp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04624E-7 C -0.00572 0.0259 -0.00295 0.01017 -0.00729 0.04717 C -0.00746 0.05064 -0.00989 0.05249 -0.01076 0.05526 C -0.01423 0.06543 -0.01562 0.0763 -0.01788 0.0867 C -0.0217 0.12254 -0.02083 0.15815 -0.0144 0.19283 C -0.01527 0.24809 -0.0092 0.35121 -0.02361 0.41249 C -0.02482 0.42497 -0.02621 0.43723 -0.02881 0.44925 C -0.03055 0.46613 -0.03229 0.48347 -0.03593 0.49965 C -0.03663 0.51376 -0.0394 0.52786 -0.0394 0.54196 C -0.0394 0.58358 -0.03593 0.60578 -0.03593 0.64 " pathEditMode="relative" rAng="0" ptsTypes="fffffffff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" y="3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5"/>
          <p:cNvSpPr/>
          <p:nvPr/>
        </p:nvSpPr>
        <p:spPr>
          <a:xfrm>
            <a:off x="313184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5</a:t>
            </a:r>
          </a:p>
        </p:txBody>
      </p:sp>
      <p:pic>
        <p:nvPicPr>
          <p:cNvPr id="33794" name="Рисунок 16" descr="кикимора - 3.jpg"/>
          <p:cNvPicPr>
            <a:picLocks noChangeAspect="1"/>
          </p:cNvPicPr>
          <p:nvPr/>
        </p:nvPicPr>
        <p:blipFill>
          <a:blip r:embed="rId3" cstate="print"/>
          <a:srcRect l="10817" r="14275"/>
          <a:stretch>
            <a:fillRect/>
          </a:stretch>
        </p:blipFill>
        <p:spPr bwMode="auto">
          <a:xfrm>
            <a:off x="5230813" y="0"/>
            <a:ext cx="3913187" cy="573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киким.jpg"/>
          <p:cNvPicPr>
            <a:picLocks noChangeAspect="1"/>
          </p:cNvPicPr>
          <p:nvPr/>
        </p:nvPicPr>
        <p:blipFill>
          <a:blip r:embed="rId4" cstate="print"/>
          <a:srcRect l="48403" t="26900" r="37768" b="61550"/>
          <a:stretch>
            <a:fillRect/>
          </a:stretch>
        </p:blipFill>
        <p:spPr>
          <a:xfrm>
            <a:off x="7020272" y="1550790"/>
            <a:ext cx="792088" cy="726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киким.jpg"/>
          <p:cNvPicPr>
            <a:picLocks noChangeAspect="1"/>
          </p:cNvPicPr>
          <p:nvPr/>
        </p:nvPicPr>
        <p:blipFill>
          <a:blip r:embed="rId5" cstate="print"/>
          <a:srcRect l="38031" t="27299" r="49292" b="61151"/>
          <a:stretch>
            <a:fillRect/>
          </a:stretch>
        </p:blipFill>
        <p:spPr>
          <a:xfrm>
            <a:off x="6516216" y="1556792"/>
            <a:ext cx="720080" cy="7200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киким.jpg"/>
          <p:cNvPicPr>
            <a:picLocks noChangeAspect="1"/>
          </p:cNvPicPr>
          <p:nvPr/>
        </p:nvPicPr>
        <p:blipFill>
          <a:blip r:embed="rId6" cstate="print"/>
          <a:srcRect l="40780" t="38051" r="43086" b="53150"/>
          <a:stretch>
            <a:fillRect/>
          </a:stretch>
        </p:blipFill>
        <p:spPr>
          <a:xfrm>
            <a:off x="6660232" y="2204864"/>
            <a:ext cx="864096" cy="5172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Прямоугольник 23">
            <a:hlinkClick r:id="" action="ppaction://hlinkshowjump?jump=nextslide">
              <a:snd r:embed="rId2" name="click.wav"/>
            </a:hlinkClick>
          </p:cNvPr>
          <p:cNvSpPr/>
          <p:nvPr/>
        </p:nvSpPr>
        <p:spPr>
          <a:xfrm>
            <a:off x="899592" y="1124744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411760" y="2420888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851920" y="126876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</a:t>
            </a:r>
          </a:p>
        </p:txBody>
      </p:sp>
      <p:sp>
        <p:nvSpPr>
          <p:cNvPr id="29" name="1"/>
          <p:cNvSpPr/>
          <p:nvPr/>
        </p:nvSpPr>
        <p:spPr>
          <a:xfrm>
            <a:off x="25152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</a:t>
            </a:r>
          </a:p>
        </p:txBody>
      </p:sp>
      <p:sp>
        <p:nvSpPr>
          <p:cNvPr id="30" name="2"/>
          <p:cNvSpPr/>
          <p:nvPr/>
        </p:nvSpPr>
        <p:spPr>
          <a:xfrm>
            <a:off x="97160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</a:t>
            </a:r>
          </a:p>
        </p:txBody>
      </p:sp>
      <p:sp>
        <p:nvSpPr>
          <p:cNvPr id="31" name="3"/>
          <p:cNvSpPr/>
          <p:nvPr/>
        </p:nvSpPr>
        <p:spPr>
          <a:xfrm>
            <a:off x="169168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</a:t>
            </a:r>
          </a:p>
        </p:txBody>
      </p:sp>
      <p:sp>
        <p:nvSpPr>
          <p:cNvPr id="32" name="4"/>
          <p:cNvSpPr/>
          <p:nvPr/>
        </p:nvSpPr>
        <p:spPr>
          <a:xfrm>
            <a:off x="241176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</a:t>
            </a:r>
          </a:p>
        </p:txBody>
      </p:sp>
      <p:sp>
        <p:nvSpPr>
          <p:cNvPr id="34" name="8"/>
          <p:cNvSpPr/>
          <p:nvPr/>
        </p:nvSpPr>
        <p:spPr>
          <a:xfrm>
            <a:off x="529208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8</a:t>
            </a:r>
          </a:p>
        </p:txBody>
      </p:sp>
      <p:sp>
        <p:nvSpPr>
          <p:cNvPr id="35" name="7"/>
          <p:cNvSpPr/>
          <p:nvPr/>
        </p:nvSpPr>
        <p:spPr>
          <a:xfrm>
            <a:off x="457200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</a:t>
            </a:r>
            <a:endParaRPr lang="ru-RU" sz="4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6" name="6"/>
          <p:cNvSpPr/>
          <p:nvPr/>
        </p:nvSpPr>
        <p:spPr>
          <a:xfrm>
            <a:off x="385192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6</a:t>
            </a:r>
          </a:p>
        </p:txBody>
      </p:sp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8.09249E-7 C 0.00486 0.0074 0.01111 0.01249 0.0158 0.02058 C 0.02361 0.03422 0.01458 0.02382 0.02465 0.03376 C 0.02917 0.05249 0.04427 0.06936 0.0533 0.08532 C 0.05677 0.1015 0.05278 0.08532 0.06215 0.10867 C 0.07066 0.12994 0.07969 0.15006 0.09062 0.16809 C 0.1059 0.1933 0.08958 0.15977 0.10677 0.19931 C 0.10799 0.20208 0.11024 0.20717 0.11024 0.2074 C 0.11372 0.22266 0.12049 0.23491 0.12639 0.24879 C 0.12795 0.25249 0.1283 0.25757 0.12986 0.2615 C 0.13611 0.27815 0.14444 0.29434 0.15139 0.31075 C 0.15903 0.32902 0.15937 0.35052 0.16372 0.37041 C 0.16667 0.40069 0.17153 0.42983 0.17812 0.4585 C 0.18003 0.46636 0.18247 0.47445 0.18524 0.48162 C 0.18733 0.48694 0.19219 0.49734 0.19219 0.49757 C 0.19809 0.52324 0.18941 0.48601 0.19774 0.51306 C 0.20625 0.54058 0.19687 0.51884 0.20486 0.53619 C 0.20729 0.54752 0.21406 0.55792 0.22083 0.56486 C 0.22153 0.5674 0.22187 0.57017 0.22274 0.57249 C 0.22378 0.57526 0.22552 0.57734 0.22622 0.58012 C 0.22986 0.59237 0.23021 0.60093 0.23507 0.6111 C 0.23733 0.62104 0.24097 0.63029 0.2441 0.63977 " pathEditMode="relative" rAng="0" ptsTypes="fffffffffffffffffffff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3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5362" name="КАРТИНКА" descr="dobraya_baba_yaga_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Скругленный прямоугольник 5">
            <a:hlinkClick r:id="" action="ppaction://hlinkshowjump?jump=nextslide"/>
          </p:cNvPr>
          <p:cNvSpPr/>
          <p:nvPr/>
        </p:nvSpPr>
        <p:spPr>
          <a:xfrm>
            <a:off x="323528" y="6237312"/>
            <a:ext cx="1872208" cy="432048"/>
          </a:xfrm>
          <a:prstGeom prst="roundRect">
            <a:avLst/>
          </a:prstGeom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В  ПУТЬ </a:t>
            </a:r>
          </a:p>
        </p:txBody>
      </p:sp>
      <p:pic>
        <p:nvPicPr>
          <p:cNvPr id="15367" name="Часть1 (online-audio-converter.com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025" y="-6032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12" fill="hold"/>
                                        <p:tgtEl>
                                          <p:spTgt spid="153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611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6"/>
          <p:cNvSpPr/>
          <p:nvPr/>
        </p:nvSpPr>
        <p:spPr>
          <a:xfrm>
            <a:off x="385192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6</a:t>
            </a:r>
          </a:p>
        </p:txBody>
      </p:sp>
      <p:pic>
        <p:nvPicPr>
          <p:cNvPr id="34818" name="Рисунок 16" descr="кикимора - 3.jpg"/>
          <p:cNvPicPr>
            <a:picLocks noChangeAspect="1"/>
          </p:cNvPicPr>
          <p:nvPr/>
        </p:nvPicPr>
        <p:blipFill>
          <a:blip r:embed="rId3" cstate="print"/>
          <a:srcRect l="10817" r="14275"/>
          <a:stretch>
            <a:fillRect/>
          </a:stretch>
        </p:blipFill>
        <p:spPr bwMode="auto">
          <a:xfrm>
            <a:off x="5230813" y="0"/>
            <a:ext cx="3913187" cy="573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киким.jpg"/>
          <p:cNvPicPr>
            <a:picLocks noChangeAspect="1"/>
          </p:cNvPicPr>
          <p:nvPr/>
        </p:nvPicPr>
        <p:blipFill>
          <a:blip r:embed="rId4" cstate="print"/>
          <a:srcRect l="48403" t="26900" r="37768" b="61550"/>
          <a:stretch>
            <a:fillRect/>
          </a:stretch>
        </p:blipFill>
        <p:spPr>
          <a:xfrm>
            <a:off x="7020272" y="1550790"/>
            <a:ext cx="792088" cy="726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киким.jpg"/>
          <p:cNvPicPr>
            <a:picLocks noChangeAspect="1"/>
          </p:cNvPicPr>
          <p:nvPr/>
        </p:nvPicPr>
        <p:blipFill>
          <a:blip r:embed="rId5" cstate="print"/>
          <a:srcRect l="38031" t="27299" r="49292" b="61151"/>
          <a:stretch>
            <a:fillRect/>
          </a:stretch>
        </p:blipFill>
        <p:spPr>
          <a:xfrm>
            <a:off x="6516216" y="1556792"/>
            <a:ext cx="720080" cy="7200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киким.jpg"/>
          <p:cNvPicPr>
            <a:picLocks noChangeAspect="1"/>
          </p:cNvPicPr>
          <p:nvPr/>
        </p:nvPicPr>
        <p:blipFill>
          <a:blip r:embed="rId6" cstate="print"/>
          <a:srcRect l="40780" t="38051" r="43086" b="53150"/>
          <a:stretch>
            <a:fillRect/>
          </a:stretch>
        </p:blipFill>
        <p:spPr>
          <a:xfrm>
            <a:off x="6660232" y="2204864"/>
            <a:ext cx="864096" cy="5172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Прямоугольник 24">
            <a:hlinkClick r:id="" action="ppaction://noaction">
              <a:snd r:embed="rId2" name="click.wav"/>
            </a:hlinkClick>
          </p:cNvPr>
          <p:cNvSpPr/>
          <p:nvPr/>
        </p:nvSpPr>
        <p:spPr>
          <a:xfrm>
            <a:off x="1259632" y="1772816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610496" y="1874987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</a:t>
            </a:r>
          </a:p>
        </p:txBody>
      </p:sp>
      <p:sp>
        <p:nvSpPr>
          <p:cNvPr id="29" name="1"/>
          <p:cNvSpPr/>
          <p:nvPr/>
        </p:nvSpPr>
        <p:spPr>
          <a:xfrm>
            <a:off x="25152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</a:t>
            </a:r>
          </a:p>
        </p:txBody>
      </p:sp>
      <p:sp>
        <p:nvSpPr>
          <p:cNvPr id="30" name="2"/>
          <p:cNvSpPr/>
          <p:nvPr/>
        </p:nvSpPr>
        <p:spPr>
          <a:xfrm>
            <a:off x="97160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</a:t>
            </a:r>
          </a:p>
        </p:txBody>
      </p:sp>
      <p:sp>
        <p:nvSpPr>
          <p:cNvPr id="31" name="3"/>
          <p:cNvSpPr/>
          <p:nvPr/>
        </p:nvSpPr>
        <p:spPr>
          <a:xfrm>
            <a:off x="169168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</a:t>
            </a:r>
          </a:p>
        </p:txBody>
      </p:sp>
      <p:sp>
        <p:nvSpPr>
          <p:cNvPr id="32" name="4"/>
          <p:cNvSpPr/>
          <p:nvPr/>
        </p:nvSpPr>
        <p:spPr>
          <a:xfrm>
            <a:off x="241176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</a:t>
            </a:r>
          </a:p>
        </p:txBody>
      </p:sp>
      <p:sp>
        <p:nvSpPr>
          <p:cNvPr id="33" name="5"/>
          <p:cNvSpPr/>
          <p:nvPr/>
        </p:nvSpPr>
        <p:spPr>
          <a:xfrm>
            <a:off x="313184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</a:t>
            </a:r>
          </a:p>
        </p:txBody>
      </p:sp>
      <p:sp>
        <p:nvSpPr>
          <p:cNvPr id="34" name="8"/>
          <p:cNvSpPr/>
          <p:nvPr/>
        </p:nvSpPr>
        <p:spPr>
          <a:xfrm>
            <a:off x="529208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8</a:t>
            </a:r>
          </a:p>
        </p:txBody>
      </p:sp>
      <p:sp>
        <p:nvSpPr>
          <p:cNvPr id="35" name="7"/>
          <p:cNvSpPr/>
          <p:nvPr/>
        </p:nvSpPr>
        <p:spPr>
          <a:xfrm>
            <a:off x="457200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</a:t>
            </a:r>
            <a:endParaRPr lang="ru-RU" sz="4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6.93642E-7 C 0.00278 0.01526 0.01007 0.02127 0.01632 0.03399 C 0.02379 0.04902 0.02969 0.06358 0.0382 0.07746 C 0.0401 0.08578 0.04184 0.09202 0.04549 0.09942 C 0.04757 0.10844 0.05052 0.11584 0.05451 0.12347 C 0.0592 0.14335 0.05243 0.11584 0.0599 0.14058 C 0.06632 0.16162 0.07066 0.18428 0.08004 0.20347 C 0.08385 0.22474 0.09531 0.24555 0.10365 0.26405 C 0.11129 0.28092 0.11788 0.29734 0.12726 0.31237 C 0.1309 0.31815 0.1316 0.32393 0.13629 0.32925 C 0.14306 0.33711 0.15156 0.34243 0.15816 0.35121 C 0.16563 0.36116 0.17153 0.37156 0.18004 0.38012 C 0.18698 0.39491 0.20087 0.39907 0.20729 0.41179 C 0.21198 0.42104 0.20885 0.41803 0.21632 0.42127 C 0.22049 0.42705 0.22483 0.4326 0.22899 0.43838 C 0.23212 0.44254 0.23993 0.44809 0.23993 0.44809 C 0.24844 0.46497 0.24479 0.45757 0.25087 0.46983 C 0.25521 0.47861 0.26545 0.49017 0.27083 0.49896 C 0.27622 0.50775 0.27708 0.51861 0.28177 0.52786 C 0.28368 0.53595 0.28715 0.5459 0.28715 0.55445 " pathEditMode="relative" ptsTypes="fffffffffffffffffff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8"/>
          <p:cNvSpPr/>
          <p:nvPr/>
        </p:nvSpPr>
        <p:spPr>
          <a:xfrm>
            <a:off x="529208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8</a:t>
            </a:r>
          </a:p>
        </p:txBody>
      </p:sp>
      <p:pic>
        <p:nvPicPr>
          <p:cNvPr id="35842" name="Рисунок 16" descr="кикимора - 3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817" r="14275"/>
          <a:stretch>
            <a:fillRect/>
          </a:stretch>
        </p:blipFill>
        <p:spPr bwMode="auto">
          <a:xfrm>
            <a:off x="5230813" y="0"/>
            <a:ext cx="3913187" cy="573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киким.jpg"/>
          <p:cNvPicPr>
            <a:picLocks noChangeAspect="1"/>
          </p:cNvPicPr>
          <p:nvPr/>
        </p:nvPicPr>
        <p:blipFill>
          <a:blip r:embed="rId4" cstate="print"/>
          <a:srcRect l="48403" t="26900" r="37768" b="61550"/>
          <a:stretch>
            <a:fillRect/>
          </a:stretch>
        </p:blipFill>
        <p:spPr>
          <a:xfrm>
            <a:off x="7020272" y="1550790"/>
            <a:ext cx="792088" cy="726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киким.jpg"/>
          <p:cNvPicPr>
            <a:picLocks noChangeAspect="1"/>
          </p:cNvPicPr>
          <p:nvPr/>
        </p:nvPicPr>
        <p:blipFill>
          <a:blip r:embed="rId5" cstate="print"/>
          <a:srcRect l="38031" t="27299" r="49292" b="61151"/>
          <a:stretch>
            <a:fillRect/>
          </a:stretch>
        </p:blipFill>
        <p:spPr>
          <a:xfrm>
            <a:off x="6516216" y="1556792"/>
            <a:ext cx="720080" cy="7200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киким.jpg"/>
          <p:cNvPicPr>
            <a:picLocks noChangeAspect="1"/>
          </p:cNvPicPr>
          <p:nvPr/>
        </p:nvPicPr>
        <p:blipFill>
          <a:blip r:embed="rId6" cstate="print"/>
          <a:srcRect l="40780" t="38051" r="43086" b="53150"/>
          <a:stretch>
            <a:fillRect/>
          </a:stretch>
        </p:blipFill>
        <p:spPr>
          <a:xfrm>
            <a:off x="6660232" y="2204864"/>
            <a:ext cx="864096" cy="5172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Прямоугольник 26">
            <a:hlinkClick r:id="" action="ppaction://hlinkshowjump?jump=nextslide">
              <a:snd r:embed="rId7" name="applause.wav"/>
            </a:hlinkClick>
          </p:cNvPr>
          <p:cNvSpPr/>
          <p:nvPr/>
        </p:nvSpPr>
        <p:spPr>
          <a:xfrm>
            <a:off x="2239169" y="1945407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</a:t>
            </a:r>
          </a:p>
        </p:txBody>
      </p:sp>
      <p:sp>
        <p:nvSpPr>
          <p:cNvPr id="29" name="1"/>
          <p:cNvSpPr/>
          <p:nvPr/>
        </p:nvSpPr>
        <p:spPr>
          <a:xfrm>
            <a:off x="25152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</a:t>
            </a:r>
          </a:p>
        </p:txBody>
      </p:sp>
      <p:sp>
        <p:nvSpPr>
          <p:cNvPr id="30" name="2"/>
          <p:cNvSpPr/>
          <p:nvPr/>
        </p:nvSpPr>
        <p:spPr>
          <a:xfrm>
            <a:off x="97160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</a:t>
            </a:r>
          </a:p>
        </p:txBody>
      </p:sp>
      <p:sp>
        <p:nvSpPr>
          <p:cNvPr id="31" name="3"/>
          <p:cNvSpPr/>
          <p:nvPr/>
        </p:nvSpPr>
        <p:spPr>
          <a:xfrm>
            <a:off x="169168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</a:t>
            </a:r>
          </a:p>
        </p:txBody>
      </p:sp>
      <p:sp>
        <p:nvSpPr>
          <p:cNvPr id="32" name="4"/>
          <p:cNvSpPr/>
          <p:nvPr/>
        </p:nvSpPr>
        <p:spPr>
          <a:xfrm>
            <a:off x="241176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</a:t>
            </a:r>
          </a:p>
        </p:txBody>
      </p:sp>
      <p:sp>
        <p:nvSpPr>
          <p:cNvPr id="33" name="5"/>
          <p:cNvSpPr/>
          <p:nvPr/>
        </p:nvSpPr>
        <p:spPr>
          <a:xfrm>
            <a:off x="313184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</a:t>
            </a:r>
          </a:p>
        </p:txBody>
      </p:sp>
      <p:sp>
        <p:nvSpPr>
          <p:cNvPr id="35" name="7"/>
          <p:cNvSpPr/>
          <p:nvPr/>
        </p:nvSpPr>
        <p:spPr>
          <a:xfrm>
            <a:off x="457200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</a:t>
            </a:r>
            <a:endParaRPr lang="ru-RU" sz="4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6" name="6"/>
          <p:cNvSpPr/>
          <p:nvPr/>
        </p:nvSpPr>
        <p:spPr>
          <a:xfrm>
            <a:off x="385192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</a:t>
            </a:r>
          </a:p>
        </p:txBody>
      </p:sp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6.93642E-7 C 0.00764 0.00393 0.00868 0.00856 0.01423 0.01595 C 0.02968 0.0363 0.04843 0.05272 0.06423 0.07214 C 0.075 0.08532 0.08576 0.09896 0.09652 0.11214 C 0.1059 0.1237 0.12048 0.13457 0.13038 0.14682 C 0.13368 0.15098 0.13611 0.1563 0.13941 0.16046 C 0.16892 0.19699 0.13298 0.14752 0.15902 0.1815 C 0.17205 0.19908 0.18784 0.21387 0.20017 0.23237 C 0.21406 0.25364 0.20764 0.24647 0.21805 0.25665 C 0.22534 0.27121 0.22951 0.28208 0.23593 0.29665 C 0.24253 0.31168 0.25017 0.32578 0.25555 0.3422 C 0.26076 0.35769 0.26458 0.37364 0.27152 0.38752 C 0.2743 0.40069 0.28073 0.41341 0.28593 0.42474 C 0.28975 0.44278 0.28455 0.42266 0.29479 0.4437 C 0.29583 0.44601 0.29583 0.44902 0.2967 0.45156 C 0.29826 0.45619 0.29982 0.46104 0.30191 0.4652 C 0.31024 0.48046 0.31996 0.4941 0.32708 0.51052 C 0.33073 0.52694 0.32882 0.51561 0.32882 0.54543 " pathEditMode="relative" rAng="0" ptsTypes="fffffffffffffffff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" y="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Содержимое 3" descr="1611757056_59-p-skazochnii-fon-dlya-afishi-62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20000"/>
          </a:blip>
          <a:srcRect b="26346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9" name="1"/>
          <p:cNvSpPr/>
          <p:nvPr/>
        </p:nvSpPr>
        <p:spPr>
          <a:xfrm>
            <a:off x="25152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</a:t>
            </a:r>
          </a:p>
        </p:txBody>
      </p:sp>
      <p:sp>
        <p:nvSpPr>
          <p:cNvPr id="30" name="2"/>
          <p:cNvSpPr/>
          <p:nvPr/>
        </p:nvSpPr>
        <p:spPr>
          <a:xfrm>
            <a:off x="97160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</a:t>
            </a:r>
          </a:p>
        </p:txBody>
      </p:sp>
      <p:sp>
        <p:nvSpPr>
          <p:cNvPr id="31" name="3"/>
          <p:cNvSpPr/>
          <p:nvPr/>
        </p:nvSpPr>
        <p:spPr>
          <a:xfrm>
            <a:off x="169168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</a:t>
            </a:r>
          </a:p>
        </p:txBody>
      </p:sp>
      <p:sp>
        <p:nvSpPr>
          <p:cNvPr id="32" name="4"/>
          <p:cNvSpPr/>
          <p:nvPr/>
        </p:nvSpPr>
        <p:spPr>
          <a:xfrm>
            <a:off x="241176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</a:t>
            </a:r>
          </a:p>
        </p:txBody>
      </p:sp>
      <p:sp>
        <p:nvSpPr>
          <p:cNvPr id="33" name="5"/>
          <p:cNvSpPr/>
          <p:nvPr/>
        </p:nvSpPr>
        <p:spPr>
          <a:xfrm>
            <a:off x="313184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</a:t>
            </a:r>
          </a:p>
        </p:txBody>
      </p:sp>
      <p:sp>
        <p:nvSpPr>
          <p:cNvPr id="34" name="8"/>
          <p:cNvSpPr/>
          <p:nvPr/>
        </p:nvSpPr>
        <p:spPr>
          <a:xfrm>
            <a:off x="529208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</a:t>
            </a:r>
          </a:p>
        </p:txBody>
      </p:sp>
      <p:sp>
        <p:nvSpPr>
          <p:cNvPr id="35" name="7"/>
          <p:cNvSpPr/>
          <p:nvPr/>
        </p:nvSpPr>
        <p:spPr>
          <a:xfrm>
            <a:off x="457200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</a:t>
            </a:r>
            <a:endParaRPr lang="ru-RU" sz="4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6" name="6"/>
          <p:cNvSpPr/>
          <p:nvPr/>
        </p:nvSpPr>
        <p:spPr>
          <a:xfrm>
            <a:off x="3851920" y="5589240"/>
            <a:ext cx="72008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</a:t>
            </a:r>
          </a:p>
        </p:txBody>
      </p:sp>
      <p:pic>
        <p:nvPicPr>
          <p:cNvPr id="15" name="кикимова" descr="5-8.jpg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6016" y="332656"/>
            <a:ext cx="3672408" cy="40307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6" name="Стрелка вправо 15">
            <a:hlinkClick r:id="" action="ppaction://hlinkshowjump?jump=nextslide"/>
          </p:cNvPr>
          <p:cNvSpPr/>
          <p:nvPr/>
        </p:nvSpPr>
        <p:spPr>
          <a:xfrm>
            <a:off x="7020272" y="5013176"/>
            <a:ext cx="1080120" cy="648072"/>
          </a:xfrm>
          <a:prstGeom prst="rightArrow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7 0.17294 C -0.07274 0.16647 -0.07396 0.15445 -0.07708 0.14867 C -0.0783 0.14589 -0.08073 0.14404 -0.08246 0.1415 C -0.08889 0.13132 -0.08246 0.13572 -0.09149 0.13179 C -0.11041 0.10751 -0.14288 0.10381 -0.16788 0.0978 C -0.17396 0.09641 -0.18003 0.09456 -0.18611 0.09294 C -0.19218 0.09132 -0.20434 0.08809 -0.20434 0.08832 C -0.24427 0.08901 -0.28437 0.08901 -0.3243 0.09063 C -0.33246 0.09086 -0.34149 0.09572 -0.34965 0.0978 C -0.36232 0.10127 -0.38003 0.10242 -0.39149 0.11005 C -0.40208 0.11722 -0.41302 0.12462 -0.4243 0.12924 C -0.43159 0.13572 -0.43958 0.1452 -0.44791 0.14867 C -0.44965 0.15121 -0.45121 0.15421 -0.4533 0.15606 C -0.45486 0.15745 -0.45729 0.15676 -0.45885 0.15838 C -0.46111 0.16092 -0.46198 0.16554 -0.46423 0.16809 C -0.4658 0.16971 -0.46805 0.16948 -0.46979 0.17063 C -0.47968 0.1778 -0.47934 0.17849 -0.48611 0.18751 C -0.48316 0.17572 -0.47604 0.17202 -0.46788 0.16809 C -0.46093 0.15884 -0.45521 0.15514 -0.446 0.15121 C -0.43993 0.14566 -0.43437 0.13895 -0.42795 0.1341 C -0.42152 0.12924 -0.41441 0.12647 -0.40781 0.12208 C -0.40538 0.12046 -0.4033 0.11815 -0.40069 0.11722 C -0.38732 0.11283 -0.37361 0.11052 -0.36059 0.1052 C -0.18767 0.10797 -0.26562 0.1008 -0.18784 0.11722 C -0.17378 0.12393 -0.19479 0.11445 -0.16979 0.12208 C -0.16041 0.12485 -0.15191 0.12948 -0.14236 0.13179 C -0.13507 0.13341 -0.12066 0.13664 -0.12066 0.13687 C -0.11389 0.14265 -0.10642 0.14543 -0.09878 0.14867 C -0.09514 0.1519 -0.09097 0.15421 -0.08784 0.15838 C -0.08611 0.16092 -0.08455 0.16369 -0.08246 0.16578 C -0.07899 0.16924 -0.0717 0.17526 -0.0717 0.17549 C -0.0658 0.18682 -0.06458 0.20023 -0.05885 0.21179 C -0.06059 0.19306 -0.06336 0.17202 -0.0717 0.15606 C -0.07465 0.14312 -0.08038 0.13086 -0.08611 0.11976 C -0.08906 0.11398 -0.09218 0.10751 -0.09705 0.1052 C -0.09878 0.10427 -0.10069 0.10381 -0.10243 0.10265 C -0.11389 0.09479 -0.10156 0.10104 -0.11336 0.09063 C -0.11423 0.08994 -0.12343 0.08624 -0.1243 0.08578 C -0.13437 0.07583 -0.14062 0.07491 -0.15156 0.0689 C -0.16284 0.06265 -0.17552 0.05502 -0.18784 0.05179 C -0.19201 0.05063 -0.19635 0.0504 -0.20069 0.04948 C -0.20677 0.04809 -0.21267 0.04624 -0.21875 0.04462 C -0.22187 0.04369 -0.22795 0.04208 -0.22795 0.04231 C -0.27031 0.043 -0.31284 0.04323 -0.35521 0.04462 C -0.36684 0.04508 -0.38975 0.05179 -0.38975 0.05202 C -0.40225 0.05757 -0.38698 0.05109 -0.40972 0.05664 C -0.41961 0.05919 -0.43073 0.06312 -0.44062 0.06635 C -0.4493 0.06936 -0.45729 0.0756 -0.46614 0.07861 C -0.47916 0.09017 -0.47309 0.08554 -0.4842 0.09294 C -0.48836 0.1015 -0.49149 0.10427 -0.49878 0.10751 C -0.50659 0.11445 -0.51284 0.12277 -0.52066 0.12924 C -0.52309 0.1341 -0.52656 0.13826 -0.52795 0.14381 C -0.52847 0.14635 -0.52882 0.1489 -0.52968 0.15121 C -0.53177 0.1563 -0.53698 0.16578 -0.53698 0.16601 C -0.54132 0.18289 -0.53854 0.17595 -0.54427 0.18751 C -0.54635 0.19583 -0.54722 0.19283 -0.54427 0.19722 " pathEditMode="fixed" rAng="0" ptsTypes="fffffffffffffffffffffffffffffffffffffffffffffffffffffffA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684213" y="-1108075"/>
            <a:ext cx="8229600" cy="706437"/>
          </a:xfrm>
        </p:spPr>
        <p:txBody>
          <a:bodyPr/>
          <a:lstStyle/>
          <a:p>
            <a:pPr eaLnBrk="1" hangingPunct="1"/>
            <a:endParaRPr lang="ru-RU" sz="3200" smtClean="0"/>
          </a:p>
        </p:txBody>
      </p:sp>
      <p:pic>
        <p:nvPicPr>
          <p:cNvPr id="37891" name="Содержимое 4" descr="КИКИМОРА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18314" t="49796" r="5383" b="2869"/>
          <a:stretch>
            <a:fillRect/>
          </a:stretch>
        </p:blipFill>
        <p:spPr>
          <a:xfrm>
            <a:off x="1331913" y="1628775"/>
            <a:ext cx="5400675" cy="4752975"/>
          </a:xfrm>
        </p:spPr>
      </p:pic>
      <p:pic>
        <p:nvPicPr>
          <p:cNvPr id="37892" name="Рисунок 5" descr="5-8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825" y="1341438"/>
            <a:ext cx="11811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Группа 10"/>
          <p:cNvGrpSpPr/>
          <p:nvPr/>
        </p:nvGrpSpPr>
        <p:grpSpPr>
          <a:xfrm>
            <a:off x="7164288" y="5949280"/>
            <a:ext cx="1728192" cy="810669"/>
            <a:chOff x="7164288" y="5949280"/>
            <a:chExt cx="1728192" cy="810669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8" name="Прямоугольник 7">
              <a:hlinkClick r:id="" action="ppaction://hlinkshowjump?jump=nextslide">
                <a:snd r:embed="rId5" name="wind.wav"/>
              </a:hlinkClick>
            </p:cNvPr>
            <p:cNvSpPr/>
            <p:nvPr/>
          </p:nvSpPr>
          <p:spPr>
            <a:xfrm rot="20832629">
              <a:off x="7164288" y="5949280"/>
              <a:ext cx="1728192" cy="50405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dirty="0"/>
                <a:t>ПОЛЕТЕЛИ </a:t>
              </a:r>
            </a:p>
          </p:txBody>
        </p:sp>
        <p:pic>
          <p:nvPicPr>
            <p:cNvPr id="7" name="Содержимое 4" descr="КИКИМОРА.jpg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 l="88395" t="81987" r="4484" b="2952"/>
            <a:stretch>
              <a:fillRect/>
            </a:stretch>
          </p:blipFill>
          <p:spPr>
            <a:xfrm rot="4228361">
              <a:off x="7706437" y="5756761"/>
              <a:ext cx="501594" cy="1504782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</p:pic>
      </p:grpSp>
      <p:sp>
        <p:nvSpPr>
          <p:cNvPr id="9" name="Стрелка вправо 8"/>
          <p:cNvSpPr/>
          <p:nvPr/>
        </p:nvSpPr>
        <p:spPr>
          <a:xfrm>
            <a:off x="1331913" y="1844675"/>
            <a:ext cx="287337" cy="460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10" name="Стрелка вправо 9"/>
          <p:cNvSpPr/>
          <p:nvPr/>
        </p:nvSpPr>
        <p:spPr>
          <a:xfrm flipV="1">
            <a:off x="5867400" y="6092825"/>
            <a:ext cx="288925" cy="730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3528" y="332656"/>
            <a:ext cx="8568952" cy="864096"/>
          </a:xfrm>
          <a:prstGeom prst="roundRect">
            <a:avLst/>
          </a:prstGeom>
          <a:solidFill>
            <a:srgbClr val="66FFCC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300" dirty="0">
                <a:solidFill>
                  <a:schemeClr val="tx1"/>
                </a:solidFill>
                <a:effectLst>
                  <a:glow rad="228600">
                    <a:srgbClr val="CCECFF"/>
                  </a:glow>
                </a:effectLst>
              </a:rPr>
              <a:t>ПОМОГИ МНЕ  ДОБРАТЬСЯ ДО МЕТЛЫ И ВЫБРАТЬСЯ ИЗ БОЛОТА</a:t>
            </a:r>
          </a:p>
        </p:txBody>
      </p:sp>
      <p:pic>
        <p:nvPicPr>
          <p:cNvPr id="37898" name="КИКИМОРА 2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7050" y="-531813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202" fill="hold"/>
                                        <p:tgtEl>
                                          <p:spTgt spid="378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89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8914" name="Содержимое 3" descr="1611757056_59-p-skazochnii-fon-dlya-afishi-62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 b="35844"/>
          <a:stretch>
            <a:fillRect/>
          </a:stretch>
        </p:blipFill>
        <p:spPr>
          <a:xfrm>
            <a:off x="0" y="-315913"/>
            <a:ext cx="9144000" cy="7173913"/>
          </a:xfrm>
        </p:spPr>
      </p:pic>
      <p:pic>
        <p:nvPicPr>
          <p:cNvPr id="5" name="кикимова" descr="5-8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26144" y="2225502"/>
            <a:ext cx="3805156" cy="41764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8" name="TextBox 7"/>
          <p:cNvSpPr txBox="1"/>
          <p:nvPr/>
        </p:nvSpPr>
        <p:spPr>
          <a:xfrm>
            <a:off x="1134666" y="276523"/>
            <a:ext cx="6768752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rgbClr val="FF0000"/>
                </a:solidFill>
                <a:latin typeface="Calibri" pitchFamily="34" charset="0"/>
              </a:rPr>
              <a:t>ЗДОРОВО! ДАВАЙ НЕМНОГО ОТДОХНЕМ</a:t>
            </a:r>
            <a:r>
              <a:rPr lang="ru-RU" b="0">
                <a:solidFill>
                  <a:srgbClr val="FF0000"/>
                </a:solidFill>
                <a:latin typeface="Calibri" pitchFamily="34" charset="0"/>
              </a:rPr>
              <a:t>.</a:t>
            </a:r>
          </a:p>
        </p:txBody>
      </p:sp>
      <p:pic>
        <p:nvPicPr>
          <p:cNvPr id="9" name="Рисунок 8" descr="1297972-ffc107.png">
            <a:hlinkClick r:id="rId7" action="ppaction://hlinksldjump">
              <a:snd r:embed="rId8" name="click.wav"/>
            </a:hlinkClick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77263" y="1773238"/>
            <a:ext cx="566737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Рисунок 9" descr="purepng.com-led-televisiontvtelecommunicationmonochrometelevisionoldlcd-television-14215265364793u5lt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850" y="2708275"/>
            <a:ext cx="4249738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395288" y="2781300"/>
            <a:ext cx="4105275" cy="2303463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pic>
        <p:nvPicPr>
          <p:cNvPr id="38925" name="Танец игра почесали ручкой ушки.mp4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1188" y="2997200"/>
            <a:ext cx="360045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КИКИМОРА 3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612313" y="26035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892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89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5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89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Рисунок 11" descr="fotooboi-505-128-peyzaj-zakazposterov-ru_z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413" y="0"/>
            <a:ext cx="9396413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251520" y="260648"/>
            <a:ext cx="8640960" cy="1584176"/>
          </a:xfrm>
          <a:prstGeom prst="wedgeRoundRectCallout">
            <a:avLst>
              <a:gd name="adj1" fmla="val 839"/>
              <a:gd name="adj2" fmla="val 8922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 dirty="0">
              <a:solidFill>
                <a:schemeClr val="tx1"/>
              </a:solidFill>
            </a:endParaRPr>
          </a:p>
        </p:txBody>
      </p:sp>
      <p:pic>
        <p:nvPicPr>
          <p:cNvPr id="39941" name="Рисунок 6" descr="7ed2bb98325d38cb8bf8d7328104610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30450"/>
            <a:ext cx="363537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Группа 13"/>
          <p:cNvGrpSpPr>
            <a:grpSpLocks/>
          </p:cNvGrpSpPr>
          <p:nvPr/>
        </p:nvGrpSpPr>
        <p:grpSpPr bwMode="auto">
          <a:xfrm>
            <a:off x="9972675" y="0"/>
            <a:ext cx="2278063" cy="1603375"/>
            <a:chOff x="9972600" y="0"/>
            <a:chExt cx="2277709" cy="1602796"/>
          </a:xfrm>
        </p:grpSpPr>
        <p:pic>
          <p:nvPicPr>
            <p:cNvPr id="39951" name="Рисунок 8" descr="bird-with-love-letter-vector-1146011.jpg">
              <a:hlinkClick r:id="" action="ppaction://hlinkshowjump?jump=nextslide">
                <a:snd r:embed="rId5" name="arrow.wav"/>
              </a:hlinkClick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11151"/>
            <a:stretch>
              <a:fillRect/>
            </a:stretch>
          </p:blipFill>
          <p:spPr bwMode="auto">
            <a:xfrm>
              <a:off x="9972600" y="0"/>
              <a:ext cx="2277709" cy="16027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52" name="TextBox 7"/>
            <p:cNvSpPr txBox="1">
              <a:spLocks noChangeArrowheads="1"/>
            </p:cNvSpPr>
            <p:nvPr/>
          </p:nvSpPr>
          <p:spPr bwMode="auto">
            <a:xfrm rot="681207">
              <a:off x="10426589" y="774280"/>
              <a:ext cx="859507" cy="308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400">
                  <a:latin typeface="Calibri" pitchFamily="34" charset="0"/>
                </a:rPr>
                <a:t>ВПЕРЕД!</a:t>
              </a:r>
            </a:p>
          </p:txBody>
        </p: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23850" y="404813"/>
            <a:ext cx="83518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latin typeface="Calibri" pitchFamily="34" charset="0"/>
              </a:rPr>
              <a:t>Здравствуйте мои милые друзья. Я хозяин леса – Лесовичок. За порядком в лесу слежу. Все вижу. И знаю за чем вы ко мне пожаловали. Отдам вам ключик бабы Яги, если поможете мне порядок в лесу навести. Туристы здесь побывали , мусор раскидали. Соберите мусор и  разложите его по контейнерам.  </a:t>
            </a:r>
          </a:p>
        </p:txBody>
      </p:sp>
      <p:pic>
        <p:nvPicPr>
          <p:cNvPr id="39944" name="Рисунок 14" descr="2ce5cd2bac5f1df4fff237bee3d5c1e0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24525" y="4941888"/>
            <a:ext cx="461963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Рисунок 15" descr="57_big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8263" y="5084763"/>
            <a:ext cx="588962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6" name="Рисунок 16" descr="058_original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67625" y="5300663"/>
            <a:ext cx="969963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7" name="Рисунок 17" descr="e642b995b2d4292a75f91025955650e4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27763" y="4868863"/>
            <a:ext cx="134937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8" name="Рисунок 18" descr="fo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95738" y="5805488"/>
            <a:ext cx="863600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9" name="Рисунок 19" descr="lego_my_first_number_train_10847_3.jpg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053" b="13788"/>
          <a:stretch>
            <a:fillRect/>
          </a:stretch>
        </p:blipFill>
        <p:spPr bwMode="auto">
          <a:xfrm>
            <a:off x="3635375" y="4981575"/>
            <a:ext cx="649288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4" name="ЛЕСОВИЧОК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19700" y="-6032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20" fill="hold"/>
                                        <p:tgtEl>
                                          <p:spTgt spid="399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862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5.37572E-6 C -0.00416 0.00371 -0.00902 0.00556 -0.01284 0.00972 C -0.01458 0.01157 -0.01493 0.01504 -0.01649 0.01689 C -0.02465 0.0266 -0.03281 0.03145 -0.04184 0.03862 C -0.04965 0.04486 -0.0552 0.0518 -0.06371 0.0555 C -0.07257 0.06336 -0.0809 0.07261 -0.09097 0.07746 C -0.0934 0.08232 -0.09583 0.08718 -0.09826 0.09203 C -0.09948 0.09434 -0.10191 0.0992 -0.10191 0.0992 C -0.10312 0.10405 -0.10434 0.10891 -0.10555 0.11376 C -0.10607 0.11608 -0.10729 0.12093 -0.10729 0.12093 C -0.10798 0.1355 -0.10486 0.15238 -0.11093 0.16463 C -0.11406 0.17087 -0.12378 0.17827 -0.12743 0.18151 C -0.15156 0.20278 -0.12882 0.19215 -0.14375 0.19839 C -0.1592 0.21203 -0.16128 0.2081 -0.18003 0.21296 C -0.18368 0.21619 -0.18958 0.21712 -0.19097 0.22267 C -0.19253 0.22868 -0.19288 0.23238 -0.19652 0.23723 C -0.20399 0.24718 -0.21579 0.25203 -0.22552 0.25666 C -0.22743 0.25504 -0.22951 0.25388 -0.23107 0.2518 C -0.23263 0.24972 -0.23281 0.24625 -0.23454 0.2444 C -0.2375 0.24116 -0.24184 0.24116 -0.24548 0.23955 C -0.26302 0.24139 -0.27361 0.24278 -0.28923 0.24926 C -0.29097 0.2518 -0.29323 0.25388 -0.29461 0.25666 C -0.2967 0.26082 -0.29513 0.26822 -0.29826 0.27122 C -0.31007 0.28278 -0.3467 0.28024 -0.35277 0.2807 C -0.35729 0.28278 -0.36007 0.28324 -0.36371 0.2881 C -0.36927 0.2955 -0.37013 0.30151 -0.37829 0.30498 C -0.38333 0.31192 -0.38732 0.31839 -0.39461 0.32186 C -0.40034 0.32463 -0.40746 0.32533 -0.41284 0.32926 C -0.421 0.33527 -0.42795 0.3422 -0.43454 0.35099 C -0.43211 0.35585 -0.42986 0.3607 -0.42743 0.36556 C -0.42621 0.36787 -0.43073 0.36949 -0.43281 0.37041 C -0.43732 0.37272 -0.44583 0.37527 -0.45104 0.37527 " pathEditMode="relative" ptsTypes="fffffffffffffffffffffffffffffffA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62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95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7" descr="fotooboi-505-128-peyzaj-zakazposterov-ru_z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rcRect l="22028" t="26060" r="5925" b="4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 descr="C:\Users\Home\Desktop\ПРОДЕЛКИ Б.ЯГИ\МУСОР\БАКИ.jpg">
            <a:hlinkClick r:id="rId3" action="ppaction://hlinksldjump">
              <a:snd r:embed="rId4" name="arrow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/>
          </a:blip>
          <a:srcRect r="80614"/>
          <a:stretch>
            <a:fillRect/>
          </a:stretch>
        </p:blipFill>
        <p:spPr bwMode="auto">
          <a:xfrm>
            <a:off x="250825" y="2701925"/>
            <a:ext cx="1296988" cy="376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2" descr="C:\Users\Home\Desktop\ПРОДЕЛКИ Б.ЯГИ\МУСОР\БАКИ.jpg">
            <a:hlinkClick r:id="rId6" action="ppaction://hlinksldjump">
              <a:snd r:embed="rId4" name="arrow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 l="20772" r="59840"/>
          <a:stretch>
            <a:fillRect/>
          </a:stretch>
        </p:blipFill>
        <p:spPr bwMode="auto">
          <a:xfrm>
            <a:off x="1979613" y="1700213"/>
            <a:ext cx="1223962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2" descr="C:\Users\Home\Desktop\ПРОДЕЛКИ Б.ЯГИ\МУСОР\БАКИ.jpg">
            <a:hlinkClick r:id="rId7" action="ppaction://hlinksldjump">
              <a:snd r:embed="rId4" name="arrow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 l="41544" r="37685"/>
          <a:stretch>
            <a:fillRect/>
          </a:stretch>
        </p:blipFill>
        <p:spPr bwMode="auto">
          <a:xfrm>
            <a:off x="7451725" y="2679700"/>
            <a:ext cx="1441450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2" descr="C:\Users\Home\Desktop\ПРОДЕЛКИ Б.ЯГИ\МУСОР\БАКИ.jpg">
            <a:hlinkClick r:id="rId8" action="ppaction://hlinksldjump">
              <a:snd r:embed="rId4" name="arrow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 l="81703"/>
          <a:stretch>
            <a:fillRect/>
          </a:stretch>
        </p:blipFill>
        <p:spPr bwMode="auto">
          <a:xfrm>
            <a:off x="3779838" y="2636838"/>
            <a:ext cx="1255712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2" descr="C:\Users\Home\Desktop\ПРОДЕЛКИ Б.ЯГИ\МУСОР\БАКИ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 l="62315" r="18297"/>
          <a:stretch>
            <a:fillRect/>
          </a:stretch>
        </p:blipFill>
        <p:spPr bwMode="auto">
          <a:xfrm>
            <a:off x="5724525" y="1773238"/>
            <a:ext cx="1223963" cy="355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23528" y="476672"/>
            <a:ext cx="2376264" cy="1008112"/>
          </a:xfrm>
          <a:prstGeom prst="rect">
            <a:avLst/>
          </a:prstGeom>
          <a:scene3d>
            <a:camera prst="isometricOffAxis1Righ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1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</a:rPr>
              <a:t>СОБЕРИ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1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</a:rPr>
              <a:t>МУСОР</a:t>
            </a:r>
          </a:p>
        </p:txBody>
      </p:sp>
      <p:pic>
        <p:nvPicPr>
          <p:cNvPr id="40968" name="Рисунок 8" descr="Go-Button-Transparent-Image.png">
            <a:hlinkClick r:id="rId10" action="ppaction://hlinksldjump">
              <a:snd r:embed="rId11" name="applause.wav"/>
            </a:hlinkClick>
          </p:cNvPr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12088" y="476250"/>
            <a:ext cx="9271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трелка вправо 10"/>
          <p:cNvSpPr/>
          <p:nvPr/>
        </p:nvSpPr>
        <p:spPr>
          <a:xfrm>
            <a:off x="5148064" y="260648"/>
            <a:ext cx="2592288" cy="1296144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ysClr val="windowText" lastClr="000000"/>
                </a:solidFill>
              </a:rPr>
              <a:t>НАЖМИ КНОПКУ ЕСЛИ СОБРАЛ ВЕСЬ МУСОР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 dirty="0"/>
          </a:p>
        </p:txBody>
      </p:sp>
    </p:spTree>
  </p:cSld>
  <p:clrMapOvr>
    <a:masterClrMapping/>
  </p:clrMapOvr>
  <p:transition spd="med" advClick="0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Рисунок 25" descr="fotooboi-505-128-peyzaj-zakazposterov-ru_z.jpg"/>
          <p:cNvPicPr>
            <a:picLocks noChangeAspect="1"/>
          </p:cNvPicPr>
          <p:nvPr/>
        </p:nvPicPr>
        <p:blipFill>
          <a:blip r:embed="rId4" cstate="print">
            <a:lum bright="30000"/>
          </a:blip>
          <a:srcRect l="22028" t="26060" r="5925" b="4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БАК" descr="C:\Users\Home\Desktop\ПРОДЕЛКИ Б.ЯГИ\МУСОР\БАКИ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/>
          </a:blip>
          <a:srcRect t="40544" r="80614"/>
          <a:stretch>
            <a:fillRect/>
          </a:stretch>
        </p:blipFill>
        <p:spPr bwMode="auto">
          <a:xfrm>
            <a:off x="250825" y="3357563"/>
            <a:ext cx="1800225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БУТЫЛКА" descr="2ce5cd2bac5f1df4fff237bee3d5c1e0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26" t="6950" r="29526" b="3801"/>
          <a:stretch>
            <a:fillRect/>
          </a:stretch>
        </p:blipFill>
        <p:spPr bwMode="auto">
          <a:xfrm rot="2100724" flipH="1">
            <a:off x="2293938" y="5087938"/>
            <a:ext cx="382587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ГВОЗДИ" descr="57_big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5724525" y="4292600"/>
            <a:ext cx="757238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ЛОЖКА" descr="80abc70009997a537a6f264d13c7fbbb.jpg"/>
          <p:cNvPicPr>
            <a:picLocks noChangeAspect="1"/>
          </p:cNvPicPr>
          <p:nvPr/>
        </p:nvPicPr>
        <p:blipFill>
          <a:blip r:embed="rId8" cstate="print"/>
          <a:srcRect l="39513" t="23100" r="39211" b="23351"/>
          <a:stretch>
            <a:fillRect/>
          </a:stretch>
        </p:blipFill>
        <p:spPr bwMode="auto">
          <a:xfrm rot="-1766764">
            <a:off x="3073400" y="4087813"/>
            <a:ext cx="295275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ОЧКИ" descr="5905f73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444" r="21881" b="31198"/>
          <a:stretch>
            <a:fillRect/>
          </a:stretch>
        </p:blipFill>
        <p:spPr bwMode="auto">
          <a:xfrm rot="1526611">
            <a:off x="5492750" y="2992438"/>
            <a:ext cx="1096963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БАНАН" descr="banana-peel-2504671_1920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35375" y="4652963"/>
            <a:ext cx="1657350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ВЕДРО" descr="bucket-clipart-metal-bucket-2.pn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12088" y="1700213"/>
            <a:ext cx="779462" cy="97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КЛЮЧИ" descr="DSC00162-1000x1000.jpg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11" t="16537" r="3532" b="9045"/>
          <a:stretch>
            <a:fillRect/>
          </a:stretch>
        </p:blipFill>
        <p:spPr bwMode="auto">
          <a:xfrm>
            <a:off x="2124075" y="2349500"/>
            <a:ext cx="9683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ОТХОДЫ" descr="duncan-garbage.pn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4663" y="404813"/>
            <a:ext cx="1343025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СТАКАНЫ" descr="e642b995b2d4292a75f91025955650e4.jpg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7610" t="11491" r="8130" b="9967"/>
          <a:stretch>
            <a:fillRect/>
          </a:stretch>
        </p:blipFill>
        <p:spPr bwMode="auto">
          <a:xfrm>
            <a:off x="3563938" y="3860800"/>
            <a:ext cx="1074737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СТЕКЛО" descr="fo.jpg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562" t="5251" r="7726" b="11801"/>
          <a:stretch>
            <a:fillRect/>
          </a:stretch>
        </p:blipFill>
        <p:spPr bwMode="auto">
          <a:xfrm>
            <a:off x="6084888" y="1916113"/>
            <a:ext cx="935037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ИГРУШКА" descr="lego_my_first_number_train_10847_3.jpg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76" b="26207"/>
          <a:stretch>
            <a:fillRect/>
          </a:stretch>
        </p:blipFill>
        <p:spPr bwMode="auto">
          <a:xfrm>
            <a:off x="7947025" y="3789363"/>
            <a:ext cx="1196975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БУМАГА 2" descr="paper-300x126.png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158"/>
          <a:stretch>
            <a:fillRect/>
          </a:stretch>
        </p:blipFill>
        <p:spPr bwMode="auto">
          <a:xfrm>
            <a:off x="3995738" y="1916113"/>
            <a:ext cx="14525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АПЕЛЬСИН" descr="peels.jpg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007114">
            <a:off x="2701131" y="921544"/>
            <a:ext cx="13763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АРБУЗ" descr="png-transparent-watermelon-food-biting-auglis-watermelon-food-tomato-eating-thumbnail.png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35" t="17160" b="12054"/>
          <a:stretch>
            <a:fillRect/>
          </a:stretch>
        </p:blipFill>
        <p:spPr>
          <a:xfrm rot="961469">
            <a:off x="899592" y="332656"/>
            <a:ext cx="1427713" cy="720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ТУАЛ.БУМ" descr="Toilet-Tissue-Paper-PNG-Free-Download.pn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708400" y="5991225"/>
            <a:ext cx="11842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БУМАГА" descr="paper-300x126.png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879"/>
          <a:stretch>
            <a:fillRect/>
          </a:stretch>
        </p:blipFill>
        <p:spPr bwMode="auto">
          <a:xfrm>
            <a:off x="6372225" y="333375"/>
            <a:ext cx="1489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ВАЗА" descr="1614566351_9-p-vaza-na-belom-fone-9.jpg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976" r="39763"/>
          <a:stretch>
            <a:fillRect/>
          </a:stretch>
        </p:blipFill>
        <p:spPr bwMode="auto">
          <a:xfrm>
            <a:off x="6875463" y="3573463"/>
            <a:ext cx="619125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ПАКЕТ" descr="1626897792_30-kartinkin-com-p-tekstura-bumazhnogo-paketa-krasivo-31.png"/>
          <p:cNvPicPr>
            <a:picLocks noChangeAspect="1"/>
          </p:cNvPicPr>
          <p:nvPr/>
        </p:nvPicPr>
        <p:blipFill>
          <a:blip r:embed="rId22" cstate="print"/>
          <a:srcRect l="34250" t="10774" r="24800" b="7208"/>
          <a:stretch>
            <a:fillRect/>
          </a:stretch>
        </p:blipFill>
        <p:spPr bwMode="auto">
          <a:xfrm>
            <a:off x="7740650" y="5229225"/>
            <a:ext cx="97631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КОРАБЛИК" descr="maxresdefault.jpg"/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988" t="19202" r="13776" b="28999"/>
          <a:stretch>
            <a:fillRect/>
          </a:stretch>
        </p:blipFill>
        <p:spPr bwMode="auto">
          <a:xfrm>
            <a:off x="5508625" y="5157788"/>
            <a:ext cx="1439863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Скругленный прямоугольник 30">
            <a:hlinkClick r:id="rId24" action="ppaction://hlinksldjump"/>
          </p:cNvPr>
          <p:cNvSpPr/>
          <p:nvPr/>
        </p:nvSpPr>
        <p:spPr>
          <a:xfrm>
            <a:off x="5292080" y="6021288"/>
            <a:ext cx="1800200" cy="54868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</a:rPr>
              <a:t>ГОТОВО</a:t>
            </a:r>
          </a:p>
        </p:txBody>
      </p:sp>
      <p:pic>
        <p:nvPicPr>
          <p:cNvPr id="42009" name="БАК" descr="C:\Users\Home\Desktop\ПРОДЕЛКИ Б.ЯГИ\МУСОР\БАКИ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/>
          </a:blip>
          <a:srcRect t="62602" r="80614"/>
          <a:stretch>
            <a:fillRect/>
          </a:stretch>
        </p:blipFill>
        <p:spPr bwMode="auto">
          <a:xfrm>
            <a:off x="250825" y="4508500"/>
            <a:ext cx="1800225" cy="195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12" name="МЕТАЛ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9612313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3" fill="hold"/>
                                        <p:tgtEl>
                                          <p:spTgt spid="420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81481E-6 C -0.00937 0.00416 -0.01666 0.01481 -0.025 0.02222 C -0.0276 0.02453 -0.0309 0.02523 -0.03333 0.02777 C -0.05972 0.05602 -0.07395 0.09814 -0.09375 0.13333 C -0.10017 0.15879 -0.08941 0.11921 -0.10208 0.15277 C -0.1033 0.15625 -0.10295 0.16041 -0.10416 0.16389 C -0.10711 0.17176 -0.11128 0.1787 -0.11458 0.18611 C -0.1184 0.19467 -0.12465 0.20162 -0.12708 0.21111 C -0.13472 0.24143 -0.12257 0.19537 -0.13333 0.22777 C -0.13715 0.23912 -0.13923 0.25023 -0.14375 0.26111 C -0.14618 0.26689 -0.15052 0.27152 -0.15208 0.27777 C -0.15972 0.3081 -0.14757 0.26203 -0.15833 0.29444 C -0.16823 0.3243 -0.15729 0.30069 -0.16666 0.31944 C -0.16736 0.32314 -0.16875 0.33055 -0.16875 0.33055 " pathEditMode="relative" ptsTypes="fffffffffffffA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7037E-7 C -0.02553 0.00857 -0.0481 0.02778 -0.07293 0.03889 C -0.07623 0.04028 -0.07987 0.04028 -0.08334 0.04167 C -0.09932 0.04815 -0.11477 0.06019 -0.13126 0.06389 C -0.16477 0.0713 -0.19758 0.08056 -0.23126 0.08611 C -0.25088 0.09352 -0.27171 0.09769 -0.29168 0.10278 C -0.3014 0.10533 -0.32084 0.10833 -0.32084 0.10833 C -0.33873 0.1162 -0.36095 0.11968 -0.37709 0.13056 C -0.41529 0.15602 -0.45782 0.16968 -0.50001 0.17778 C -0.52345 0.1882 -0.54619 0.19306 -0.57084 0.19722 C -0.57588 0.19815 -0.58803 0.20394 -0.59168 0.20556 C -0.59827 0.20857 -0.61633 0.21042 -0.62084 0.21111 C -0.63074 0.21551 -0.64272 0.2169 -0.65209 0.22222 C -0.68091 0.2382 -0.65834 0.22986 -0.67709 0.23611 C -0.69376 0.25093 -0.71616 0.25556 -0.72918 0.27778 C -0.73074 0.28056 -0.74445 0.30533 -0.74584 0.31111 C -0.74654 0.31389 -0.74636 0.31736 -0.74793 0.31945 C -0.74949 0.32153 -0.75209 0.3213 -0.75418 0.32222 C -0.75886 0.33171 -0.75661 0.32824 -0.76043 0.33333 " pathEditMode="relative" ptsTypes="ffffffffffffffffffA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11111E-6 C -0.02101 -0.00926 -0.04479 -0.01088 -0.06667 -0.01667 C -0.08698 -0.02199 -0.1066 -0.0294 -0.12708 -0.03333 C -0.13906 -0.03866 -0.12882 -0.03472 -0.14792 -0.03889 C -0.16302 -0.04213 -0.17622 -0.04769 -0.19167 -0.05 C -0.2092 -0.05926 -0.22743 -0.06227 -0.24583 -0.06667 C -0.24861 -0.06736 -0.25139 -0.06829 -0.25417 -0.06945 C -0.25625 -0.07014 -0.25833 -0.07176 -0.26042 -0.07222 C -0.2908 -0.08033 -0.32135 -0.08866 -0.35208 -0.09445 C -0.36372 -0.09954 -0.37569 -0.10162 -0.3875 -0.10556 C -0.40764 -0.10463 -0.42778 -0.1044 -0.44792 -0.10278 C -0.46146 -0.10162 -0.47622 -0.09236 -0.48958 -0.08889 C -0.50799 -0.08403 -0.51389 -0.08519 -0.5375 -0.08333 C -0.54427 -0.07732 -0.54844 -0.07014 -0.55625 -0.06667 C -0.56007 -0.06158 -0.56667 -0.05509 -0.56667 -0.04722 " pathEditMode="relative" ptsTypes="ffffffffffffffA">
                                      <p:cBhvr>
                                        <p:cTn id="7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84 -0.02129 C -0.02674 -0.03009 -0.03889 -0.03287 -0.05018 -0.03796 C -0.08316 -0.05254 -0.04393 -0.03541 -0.06684 -0.04907 C -0.08282 -0.05856 -0.09966 -0.06018 -0.11684 -0.06296 C -0.13282 -0.06203 -0.14879 -0.0618 -0.16476 -0.06018 C -0.16702 -0.05995 -0.16979 -0.05972 -0.17101 -0.0574 C -0.17917 -0.04236 -0.17101 -0.03518 -0.18351 -0.02963 C -0.18559 -0.02685 -0.18976 -0.02129 -0.18976 -0.02129 " pathEditMode="relative" ptsTypes="fffffffA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showWhenStopped="0">
                <p:cTn id="10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01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Рисунок 31" descr="fotooboi-505-128-peyzaj-zakazposterov-ru_z.jpg"/>
          <p:cNvPicPr>
            <a:picLocks noChangeAspect="1"/>
          </p:cNvPicPr>
          <p:nvPr/>
        </p:nvPicPr>
        <p:blipFill>
          <a:blip r:embed="rId4" cstate="print">
            <a:lum bright="30000"/>
          </a:blip>
          <a:srcRect l="22028" t="26060" r="5925" b="4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 descr="C:\Users\Home\Desktop\ПРОДЕЛКИ Б.ЯГИ\МУСОР\БАКИ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 l="20772" t="40549" r="59840"/>
          <a:stretch>
            <a:fillRect/>
          </a:stretch>
        </p:blipFill>
        <p:spPr bwMode="auto">
          <a:xfrm>
            <a:off x="239713" y="3213100"/>
            <a:ext cx="1892300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БУТЫЛКА" descr="2ce5cd2bac5f1df4fff237bee3d5c1e0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26" t="6950" r="29526" b="3801"/>
          <a:stretch>
            <a:fillRect/>
          </a:stretch>
        </p:blipFill>
        <p:spPr bwMode="auto">
          <a:xfrm rot="2100724" flipH="1">
            <a:off x="2293938" y="5087938"/>
            <a:ext cx="382587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ГВОЗДИ" descr="57_big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5724525" y="4292600"/>
            <a:ext cx="757238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ЛОЖКА" descr="80abc70009997a537a6f264d13c7fbbb.jpg"/>
          <p:cNvPicPr>
            <a:picLocks noChangeAspect="1"/>
          </p:cNvPicPr>
          <p:nvPr/>
        </p:nvPicPr>
        <p:blipFill>
          <a:blip r:embed="rId8" cstate="print"/>
          <a:srcRect l="39513" t="23100" r="39211" b="23351"/>
          <a:stretch>
            <a:fillRect/>
          </a:stretch>
        </p:blipFill>
        <p:spPr bwMode="auto">
          <a:xfrm rot="-1766764">
            <a:off x="3073400" y="4087813"/>
            <a:ext cx="295275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ОЧКИ" descr="5905f73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444" r="21881" b="31198"/>
          <a:stretch>
            <a:fillRect/>
          </a:stretch>
        </p:blipFill>
        <p:spPr bwMode="auto">
          <a:xfrm rot="1526611">
            <a:off x="5492750" y="2992438"/>
            <a:ext cx="1096963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БАНАН" descr="banana-peel-2504671_1920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35375" y="4652963"/>
            <a:ext cx="1657350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ВЕДРО" descr="bucket-clipart-metal-bucket-2.pn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12088" y="1700213"/>
            <a:ext cx="779462" cy="97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КЛЮЧИ" descr="DSC00162-1000x1000.jpg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11" t="16537" r="3532" b="9045"/>
          <a:stretch>
            <a:fillRect/>
          </a:stretch>
        </p:blipFill>
        <p:spPr bwMode="auto">
          <a:xfrm>
            <a:off x="2124075" y="2349500"/>
            <a:ext cx="9683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ОТХОДЫ" descr="duncan-garbage.pn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4663" y="404813"/>
            <a:ext cx="1343025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СТАКАНЫ" descr="e642b995b2d4292a75f91025955650e4.jpg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7610" t="11491" r="8130" b="9967"/>
          <a:stretch>
            <a:fillRect/>
          </a:stretch>
        </p:blipFill>
        <p:spPr bwMode="auto">
          <a:xfrm>
            <a:off x="3563938" y="3860800"/>
            <a:ext cx="1074737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СТЕКЛО" descr="fo.jpg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562" t="5251" r="7726" b="11801"/>
          <a:stretch>
            <a:fillRect/>
          </a:stretch>
        </p:blipFill>
        <p:spPr bwMode="auto">
          <a:xfrm>
            <a:off x="6084888" y="1916113"/>
            <a:ext cx="935037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ИГРУШКА" descr="lego_my_first_number_train_10847_3.jpg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76" b="26207"/>
          <a:stretch>
            <a:fillRect/>
          </a:stretch>
        </p:blipFill>
        <p:spPr bwMode="auto">
          <a:xfrm>
            <a:off x="7947025" y="3789363"/>
            <a:ext cx="1196975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БУМАГА 2" descr="paper-300x126.png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158"/>
          <a:stretch>
            <a:fillRect/>
          </a:stretch>
        </p:blipFill>
        <p:spPr bwMode="auto">
          <a:xfrm>
            <a:off x="3995738" y="1916113"/>
            <a:ext cx="14525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АПЕЛЬСИН" descr="peels.jpg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007114">
            <a:off x="2701131" y="921544"/>
            <a:ext cx="13763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АРБУЗ" descr="png-transparent-watermelon-food-biting-auglis-watermelon-food-tomato-eating-thumbnail.png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35" t="17160" b="12054"/>
          <a:stretch>
            <a:fillRect/>
          </a:stretch>
        </p:blipFill>
        <p:spPr>
          <a:xfrm rot="961469">
            <a:off x="899592" y="332656"/>
            <a:ext cx="1427713" cy="720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ТУАЛ.БУМ" descr="Toilet-Tissue-Paper-PNG-Free-Download.pn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708400" y="5991225"/>
            <a:ext cx="11842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БУМАГА" descr="paper-300x126.png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879"/>
          <a:stretch>
            <a:fillRect/>
          </a:stretch>
        </p:blipFill>
        <p:spPr bwMode="auto">
          <a:xfrm>
            <a:off x="6372225" y="333375"/>
            <a:ext cx="1489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ВАЗА" descr="1614566351_9-p-vaza-na-belom-fone-9.jpg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976" r="39763"/>
          <a:stretch>
            <a:fillRect/>
          </a:stretch>
        </p:blipFill>
        <p:spPr bwMode="auto">
          <a:xfrm>
            <a:off x="6875463" y="3573463"/>
            <a:ext cx="619125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ПАКЕТ" descr="1626897792_30-kartinkin-com-p-tekstura-bumazhnogo-paketa-krasivo-31.png"/>
          <p:cNvPicPr>
            <a:picLocks noChangeAspect="1"/>
          </p:cNvPicPr>
          <p:nvPr/>
        </p:nvPicPr>
        <p:blipFill>
          <a:blip r:embed="rId22" cstate="print"/>
          <a:srcRect l="34250" t="10774" r="24800" b="7208"/>
          <a:stretch>
            <a:fillRect/>
          </a:stretch>
        </p:blipFill>
        <p:spPr bwMode="auto">
          <a:xfrm>
            <a:off x="7740650" y="5229225"/>
            <a:ext cx="97631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КОРАБЛИК" descr="maxresdefault.jpg"/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988" t="19202" r="13776" b="28999"/>
          <a:stretch>
            <a:fillRect/>
          </a:stretch>
        </p:blipFill>
        <p:spPr bwMode="auto">
          <a:xfrm>
            <a:off x="5508625" y="5157788"/>
            <a:ext cx="1439863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Скругленный прямоугольник 30">
            <a:hlinkClick r:id="rId24" action="ppaction://hlinksldjump">
              <a:snd r:embed="rId25" name="applause.wav"/>
            </a:hlinkClick>
          </p:cNvPr>
          <p:cNvSpPr/>
          <p:nvPr/>
        </p:nvSpPr>
        <p:spPr>
          <a:xfrm>
            <a:off x="5292080" y="6021288"/>
            <a:ext cx="1800200" cy="54868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</a:rPr>
              <a:t>ГОТОВО</a:t>
            </a:r>
          </a:p>
        </p:txBody>
      </p:sp>
      <p:pic>
        <p:nvPicPr>
          <p:cNvPr id="43033" name="Picture 2" descr="C:\Users\Home\Desktop\ПРОДЕЛКИ Б.ЯГИ\МУСОР\БАКИ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 l="20772" t="64159" r="59840"/>
          <a:stretch>
            <a:fillRect/>
          </a:stretch>
        </p:blipFill>
        <p:spPr bwMode="auto">
          <a:xfrm>
            <a:off x="250825" y="4508500"/>
            <a:ext cx="1892300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6" name="ПЛАСТИК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8" fill="hold"/>
                                        <p:tgtEl>
                                          <p:spTgt spid="430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4.07407E-6 C -0.01806 -0.00556 -0.03542 -0.01204 -0.054 -0.01435 C -0.08247 -0.02639 -0.11268 -0.02917 -0.14185 -0.03773 C -0.16337 -0.04398 -0.13872 -0.03959 -0.16216 -0.04306 C -0.1658 -0.04422 -0.16928 -0.04584 -0.17292 -0.04676 C -0.17657 -0.04769 -0.18021 -0.04746 -0.18386 -0.04861 C -0.18751 -0.04977 -0.19098 -0.05278 -0.19462 -0.05394 C -0.20174 -0.05625 -0.20921 -0.05556 -0.21632 -0.05764 C -0.2231 -0.05972 -0.22969 -0.0625 -0.23646 -0.06482 C -0.24306 -0.06713 -0.25678 -0.06829 -0.25678 -0.06829 C -0.2599 -0.06945 -0.26303 -0.07107 -0.26632 -0.07199 C -0.27257 -0.07361 -0.28507 -0.0757 -0.28507 -0.0757 C -0.31528 -0.08843 -0.36476 -0.08241 -0.38785 -0.08287 C -0.43525 -0.08634 -0.46355 -0.08889 -0.52032 -0.09005 C -0.53369 -0.09468 -0.54723 -0.0963 -0.56077 -0.09908 C -0.59636 -0.09838 -0.63195 -0.09838 -0.66754 -0.09722 C -0.67188 -0.09699 -0.67813 -0.09329 -0.68247 -0.0919 C -0.69653 -0.08727 -0.70817 -0.08264 -0.72292 -0.08102 C -0.73264 -0.07662 -0.72952 -0.08056 -0.73386 -0.07199 C -0.7356 -0.06459 -0.73681 -0.06019 -0.74185 -0.05579 C -0.74619 -0.04746 -0.75174 -0.04306 -0.75678 -0.03588 C -0.75921 -0.02685 -0.7632 -0.0213 -0.76754 -0.01435 C -0.76962 -0.01111 -0.77067 -0.00648 -0.77292 -0.00347 C -0.7783 0.0037 -0.78681 0.00879 -0.79323 0.01458 C -0.79705 0.02222 -0.79983 0.02824 -0.80278 0.03611 C -0.80348 0.03796 -0.80469 0.03958 -0.80539 0.04143 C -0.80695 0.0456 -0.80678 0.04953 -0.80678 0.04514 " pathEditMode="relative" ptsTypes="ffffffffffffffffffffffffffA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46945E-18 C -0.00869 -0.00394 0.00121 0.00115 -0.00938 -0.00718 C -0.02709 -0.02107 -0.04601 -0.03542 -0.06615 -0.04144 C -0.07396 -0.04885 -0.08629 -0.04792 -0.09584 -0.05047 C -0.12518 -0.05811 -0.15417 -0.06806 -0.18369 -0.07385 C -0.21389 -0.07338 -0.2441 -0.07385 -0.27431 -0.07223 C -0.28455 -0.07176 -0.29636 -0.06598 -0.3066 -0.0632 C -0.31112 -0.06204 -0.32014 -0.05949 -0.32014 -0.05949 C -0.33108 -0.05255 -0.34323 -0.04931 -0.354 -0.04144 C -0.35678 -0.03936 -0.35938 -0.03658 -0.36216 -0.03426 C -0.36355 -0.03311 -0.36615 -0.03079 -0.36615 -0.03079 C -0.36875 -0.02524 -0.37136 -0.02084 -0.37292 -0.01459 C -0.36997 0.00509 -0.37014 0.025 -0.37014 0.0449 " pathEditMode="relative" ptsTypes="ffffffffffffA">
                                      <p:cBhvr>
                                        <p:cTn id="6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46945E-18 C 0.01094 -0.00903 0.01719 -0.02523 0.02031 -0.04143 C 0.01944 -0.10393 0.01875 -0.1662 0.01754 -0.2287 C 0.01736 -0.23449 0.01597 -0.2456 0.01354 -0.25046 C 0.00816 -0.26134 -0.01684 -0.28518 -0.02691 -0.2919 C -0.02778 -0.29236 -0.03628 -0.29537 -0.03646 -0.29537 C -0.04184 -0.29676 -0.0526 -0.29907 -0.0526 -0.29907 C -0.06337 -0.29838 -0.07431 -0.29884 -0.08507 -0.29722 C -0.09184 -0.29629 -0.10417 -0.28773 -0.11215 -0.28472 C -0.11979 -0.27778 -0.12865 -0.27338 -0.13646 -0.26666 C -0.1401 -0.25903 -0.14635 -0.2537 -0.14861 -0.24491 C -0.15208 -0.23125 -0.15365 -0.21574 -0.15538 -0.20185 C -0.15677 -0.1912 -0.16076 -0.18009 -0.16076 -0.16921 " pathEditMode="relative" ptsTypes="ffffffffffffA">
                                      <p:cBhvr>
                                        <p:cTn id="8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showWhenStopped="0">
                <p:cTn id="10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3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Рисунок 31" descr="fotooboi-505-128-peyzaj-zakazposterov-ru_z.jpg"/>
          <p:cNvPicPr>
            <a:picLocks noChangeAspect="1"/>
          </p:cNvPicPr>
          <p:nvPr/>
        </p:nvPicPr>
        <p:blipFill>
          <a:blip r:embed="rId4" cstate="print">
            <a:lum bright="30000"/>
          </a:blip>
          <a:srcRect l="22028" t="26060" r="5925" b="4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 descr="C:\Users\Home\Desktop\ПРОДЕЛКИ Б.ЯГИ\МУСОР\БАКИ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 l="81703" t="39165"/>
          <a:stretch>
            <a:fillRect/>
          </a:stretch>
        </p:blipFill>
        <p:spPr bwMode="auto">
          <a:xfrm>
            <a:off x="250825" y="3400425"/>
            <a:ext cx="1657350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БУТЫЛКА" descr="2ce5cd2bac5f1df4fff237bee3d5c1e0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26" t="6950" r="29526" b="3801"/>
          <a:stretch>
            <a:fillRect/>
          </a:stretch>
        </p:blipFill>
        <p:spPr bwMode="auto">
          <a:xfrm rot="2100724" flipH="1">
            <a:off x="2293938" y="5087938"/>
            <a:ext cx="382587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ГВОЗДИ" descr="57_big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5724525" y="4292600"/>
            <a:ext cx="757238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ЛОЖКА" descr="80abc70009997a537a6f264d13c7fbbb.jpg"/>
          <p:cNvPicPr>
            <a:picLocks noChangeAspect="1"/>
          </p:cNvPicPr>
          <p:nvPr/>
        </p:nvPicPr>
        <p:blipFill>
          <a:blip r:embed="rId8" cstate="print"/>
          <a:srcRect l="39513" t="23100" r="39211" b="23351"/>
          <a:stretch>
            <a:fillRect/>
          </a:stretch>
        </p:blipFill>
        <p:spPr bwMode="auto">
          <a:xfrm rot="-1766764">
            <a:off x="3073400" y="4087813"/>
            <a:ext cx="295275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ОЧКИ" descr="5905f73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444" r="21881" b="31198"/>
          <a:stretch>
            <a:fillRect/>
          </a:stretch>
        </p:blipFill>
        <p:spPr bwMode="auto">
          <a:xfrm rot="1526611">
            <a:off x="5492750" y="2992438"/>
            <a:ext cx="1096963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БАНАН" descr="banana-peel-2504671_1920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35375" y="4652963"/>
            <a:ext cx="1657350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ВЕДРО" descr="bucket-clipart-metal-bucket-2.pn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12088" y="1700213"/>
            <a:ext cx="779462" cy="97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КЛЮЧИ" descr="DSC00162-1000x1000.jpg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11" t="16537" r="3532" b="9045"/>
          <a:stretch>
            <a:fillRect/>
          </a:stretch>
        </p:blipFill>
        <p:spPr bwMode="auto">
          <a:xfrm>
            <a:off x="2124075" y="2349500"/>
            <a:ext cx="9683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ОТХОДЫ" descr="duncan-garbage.pn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4663" y="404813"/>
            <a:ext cx="1343025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СТАКАНЫ" descr="e642b995b2d4292a75f91025955650e4.jpg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7610" t="11491" r="8130" b="9967"/>
          <a:stretch>
            <a:fillRect/>
          </a:stretch>
        </p:blipFill>
        <p:spPr bwMode="auto">
          <a:xfrm>
            <a:off x="3563938" y="3860800"/>
            <a:ext cx="1074737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СТЕКЛО" descr="fo.jpg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562" t="5251" r="7726" b="11801"/>
          <a:stretch>
            <a:fillRect/>
          </a:stretch>
        </p:blipFill>
        <p:spPr bwMode="auto">
          <a:xfrm>
            <a:off x="6084888" y="1916113"/>
            <a:ext cx="935037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ИГРУШКА" descr="lego_my_first_number_train_10847_3.jpg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76" b="26207"/>
          <a:stretch>
            <a:fillRect/>
          </a:stretch>
        </p:blipFill>
        <p:spPr bwMode="auto">
          <a:xfrm>
            <a:off x="7947025" y="3789363"/>
            <a:ext cx="1196975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БУМАГА 2" descr="paper-300x126.png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158"/>
          <a:stretch>
            <a:fillRect/>
          </a:stretch>
        </p:blipFill>
        <p:spPr bwMode="auto">
          <a:xfrm>
            <a:off x="3995738" y="1916113"/>
            <a:ext cx="14525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АПЕЛЬСИН" descr="peels.jpg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007114">
            <a:off x="2701131" y="921544"/>
            <a:ext cx="13763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АРБУЗ" descr="png-transparent-watermelon-food-biting-auglis-watermelon-food-tomato-eating-thumbnail.png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35" t="17160" b="12054"/>
          <a:stretch>
            <a:fillRect/>
          </a:stretch>
        </p:blipFill>
        <p:spPr>
          <a:xfrm rot="961469">
            <a:off x="899592" y="332656"/>
            <a:ext cx="1427713" cy="720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ТУАЛ.БУМ" descr="Toilet-Tissue-Paper-PNG-Free-Download.pn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708400" y="5991225"/>
            <a:ext cx="11842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БУМАГА" descr="paper-300x126.png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879"/>
          <a:stretch>
            <a:fillRect/>
          </a:stretch>
        </p:blipFill>
        <p:spPr bwMode="auto">
          <a:xfrm>
            <a:off x="6372225" y="333375"/>
            <a:ext cx="1489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ВАЗА" descr="1614566351_9-p-vaza-na-belom-fone-9.jpg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976" r="39763"/>
          <a:stretch>
            <a:fillRect/>
          </a:stretch>
        </p:blipFill>
        <p:spPr bwMode="auto">
          <a:xfrm>
            <a:off x="6875463" y="3573463"/>
            <a:ext cx="619125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ПАКЕТ" descr="1626897792_30-kartinkin-com-p-tekstura-bumazhnogo-paketa-krasivo-31.png"/>
          <p:cNvPicPr>
            <a:picLocks noChangeAspect="1"/>
          </p:cNvPicPr>
          <p:nvPr/>
        </p:nvPicPr>
        <p:blipFill>
          <a:blip r:embed="rId22" cstate="print"/>
          <a:srcRect l="34250" t="10774" r="24800" b="7208"/>
          <a:stretch>
            <a:fillRect/>
          </a:stretch>
        </p:blipFill>
        <p:spPr bwMode="auto">
          <a:xfrm>
            <a:off x="7740650" y="5229225"/>
            <a:ext cx="97631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КОРАБЛИК" descr="maxresdefault.jpg"/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988" t="19202" r="13776" b="28999"/>
          <a:stretch>
            <a:fillRect/>
          </a:stretch>
        </p:blipFill>
        <p:spPr bwMode="auto">
          <a:xfrm>
            <a:off x="5508625" y="5157788"/>
            <a:ext cx="1439863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Скругленный прямоугольник 30">
            <a:hlinkClick r:id="rId24" action="ppaction://hlinksldjump">
              <a:snd r:embed="rId25" name="applause.wav"/>
            </a:hlinkClick>
          </p:cNvPr>
          <p:cNvSpPr/>
          <p:nvPr/>
        </p:nvSpPr>
        <p:spPr>
          <a:xfrm>
            <a:off x="5292080" y="6021288"/>
            <a:ext cx="1800200" cy="54868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</a:rPr>
              <a:t>ГОТОВО</a:t>
            </a:r>
          </a:p>
        </p:txBody>
      </p:sp>
      <p:pic>
        <p:nvPicPr>
          <p:cNvPr id="44057" name="Picture 2" descr="C:\Users\Home\Desktop\ПРОДЕЛКИ Б.ЯГИ\МУСОР\БАКИ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 l="82500" t="64622"/>
          <a:stretch>
            <a:fillRect/>
          </a:stretch>
        </p:blipFill>
        <p:spPr bwMode="auto">
          <a:xfrm>
            <a:off x="323850" y="4724400"/>
            <a:ext cx="1584325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60" name="ОРГАНИКА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9612313" y="260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1" fill="hold"/>
                                        <p:tgtEl>
                                          <p:spTgt spid="440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C -0.00277 0.01436 -0.00868 0.03287 -0.01354 0.04676 C -0.01527 0.05162 -0.01788 0.05602 -0.01892 0.06112 C -0.02291 0.08218 -0.02691 0.10324 -0.03107 0.12431 C -0.03281 0.13264 -0.03697 0.13959 -0.03923 0.14769 C -0.04218 0.1588 -0.04114 0.16065 -0.04461 0.17107 C -0.04704 0.17848 -0.0526 0.1926 -0.0526 0.19283 C -0.0559 0.21389 -0.05364 0.20487 -0.05816 0.21968 C -0.05902 0.22639 -0.05989 0.23287 -0.06076 0.23959 C -0.0625 0.25324 -0.06354 0.28102 -0.06354 0.28125 C -0.06267 0.34445 -0.06145 0.40695 -0.05937 0.47014 C -0.05902 0.48149 -0.0526 0.49352 -0.0526 0.5044 C -0.0526 0.51829 -0.0526 0.53195 -0.0526 0.54584 " pathEditMode="relative" rAng="0" ptsTypes="ffffffffffff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" y="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5.55556E-6 C -0.02274 0.02246 -0.04861 0.03913 -0.0717 0.06135 C -0.09028 0.07918 -0.10764 0.09816 -0.12569 0.11714 C -0.13333 0.12524 -0.15295 0.14191 -0.15816 0.1514 C -0.15955 0.15371 -0.16076 0.15626 -0.16215 0.15857 C -0.16337 0.16043 -0.1651 0.16181 -0.16632 0.1639 C -0.1691 0.16853 -0.1743 0.17848 -0.1743 0.17848 C -0.17587 0.18612 -0.1783 0.19121 -0.18108 0.19816 C -0.18299 0.20302 -0.18663 0.21274 -0.18663 0.21274 C -0.18889 0.22894 -0.19201 0.24746 -0.19601 0.26297 C -0.19809 0.27918 -0.19913 0.29607 -0.20278 0.31181 C -0.20573 0.32478 -0.20764 0.32825 -0.21215 0.34052 C -0.21615 0.35117 -0.2099 0.34561 -0.21632 0.35857 C -0.22049 0.36714 -0.2184 0.36181 -0.2217 0.37478 C -0.22326 0.38056 -0.22656 0.38543 -0.22847 0.39098 C -0.23281 0.40394 -0.23455 0.41899 -0.24062 0.43056 C -0.24601 0.45279 -0.24948 0.47408 -0.25139 0.49723 C -0.25191 0.49538 -0.25278 0.49191 -0.25278 0.49191 " pathEditMode="relative" ptsTypes="fffffffffffffffffA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1.11111E-6 C -0.00278 0.00139 -0.00642 0.00116 -0.00903 0.00347 C -0.01337 0.00718 -0.01649 0.0132 -0.02118 0.01621 C -0.03403 0.02431 -0.04531 0.03611 -0.05781 0.04491 C -0.09045 0.06759 -0.1217 0.09514 -0.15226 0.12246 C -0.15851 0.12801 -0.16962 0.14653 -0.17673 0.15486 C -0.19878 0.18033 -0.22205 0.20371 -0.24548 0.22685 C -0.25486 0.23611 -0.26007 0.2507 -0.26996 0.25949 C -0.27309 0.26482 -0.27621 0.27037 -0.27934 0.2757 C -0.28108 0.27871 -0.28472 0.28472 -0.28472 0.28472 C -0.28646 0.29167 -0.29028 0.29468 -0.29288 0.30093 C -0.30278 0.325 -0.29323 0.30602 -0.30503 0.32778 C -0.31319 0.34283 -0.3217 0.36806 -0.32795 0.38542 C -0.33021 0.39954 -0.33802 0.41482 -0.34427 0.42685 C -0.34618 0.43565 -0.35069 0.44236 -0.35364 0.45046 C -0.3592 0.46574 -0.36753 0.47871 -0.37535 0.4919 C -0.37847 0.49722 -0.3816 0.50278 -0.38472 0.5081 C -0.38663 0.51158 -0.3875 0.51644 -0.3901 0.51875 C -0.39444 0.52269 -0.39896 0.52477 -0.40364 0.52778 C -0.40503 0.52963 -0.4066 0.53125 -0.40781 0.53333 C -0.40885 0.53496 -0.41042 0.53866 -0.41042 0.53866 " pathEditMode="relative" ptsTypes="ffffffffffffffffffffA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5.92593E-6 C -0.00538 -0.00672 -0.00416 -0.01019 -0.00816 -0.01783 C -0.01267 -0.03566 -0.01823 -0.0551 -0.02847 -0.0683 C -0.03038 -0.07686 -0.03472 -0.08218 -0.03923 -0.0882 C -0.04791 -0.11228 -0.06458 -0.12455 -0.07969 -0.14052 C -0.08976 -0.15117 -0.09948 -0.16228 -0.10955 -0.17293 C -0.1125 -0.17617 -0.11423 -0.18126 -0.11753 -0.18381 C -0.12517 -0.18982 -0.13316 -0.19538 -0.14062 -0.20163 C -0.15087 -0.21019 -0.16128 -0.22223 -0.17291 -0.22686 C -0.18229 -0.23496 -0.18871 -0.23728 -0.2 -0.23959 C -0.21493 -0.2389 -0.22969 -0.2389 -0.24462 -0.23774 C -0.26041 -0.23658 -0.24705 -0.23728 -0.25677 -0.23242 C -0.26562 -0.22802 -0.27604 -0.22686 -0.28524 -0.22524 C -0.2934 -0.22061 -0.30486 -0.22084 -0.31215 -0.21436 C -0.32014 -0.20742 -0.32726 -0.20487 -0.33646 -0.20163 C -0.34687 -0.19793 -0.33993 -0.19862 -0.35 -0.1926 C -0.35295 -0.19075 -0.35642 -0.19052 -0.35955 -0.18913 C -0.36493 -0.18404 -0.37083 -0.18288 -0.37708 -0.1801 C -0.38264 -0.17501 -0.39132 -0.17362 -0.39601 -0.16737 C -0.40104 -0.16066 -0.39826 -0.16274 -0.40416 -0.16019 C -0.41632 -0.13589 -0.41753 -0.12524 -0.41753 -0.09538 " pathEditMode="relative" ptsTypes="ffffffffffffffffffffA">
                                      <p:cBhvr>
                                        <p:cTn id="10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showWhenStopped="0">
                <p:cTn id="10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06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8" descr="1637723147_135-flomaster-club-p-les-risunok-dlya-detei-detskie-147.jpg"/>
          <p:cNvPicPr>
            <a:picLocks noChangeAspect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сова.png"/>
          <p:cNvPicPr>
            <a:picLocks noChangeAspect="1"/>
          </p:cNvPicPr>
          <p:nvPr/>
        </p:nvPicPr>
        <p:blipFill>
          <a:blip r:embed="rId4" cstate="print"/>
          <a:srcRect l="14462" r="27185"/>
          <a:stretch>
            <a:fillRect/>
          </a:stretch>
        </p:blipFill>
        <p:spPr bwMode="auto">
          <a:xfrm>
            <a:off x="468313" y="3429000"/>
            <a:ext cx="2509837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2267744" y="188640"/>
            <a:ext cx="6552728" cy="1152128"/>
          </a:xfrm>
          <a:prstGeom prst="wedgeRoundRectCallout">
            <a:avLst>
              <a:gd name="adj1" fmla="val -42326"/>
              <a:gd name="adj2" fmla="val 22281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>
                <a:solidFill>
                  <a:schemeClr val="hlink"/>
                </a:solidFill>
                <a:cs typeface="Arial" charset="0"/>
              </a:rPr>
              <a:t>Здравствуйте ребята. Хотите найти   клад Бабы  Яги? Тогда попробуйте  решить  мои логические  задачки. Объясните свои ответы  и проходите дальше. </a:t>
            </a:r>
            <a:endParaRPr lang="ru-RU">
              <a:solidFill>
                <a:schemeClr val="hlink"/>
              </a:solidFill>
              <a:latin typeface="Arial" charset="0"/>
              <a:cs typeface="Arial" charset="0"/>
            </a:endParaRPr>
          </a:p>
          <a:p>
            <a:pPr algn="ctr"/>
            <a:r>
              <a:rPr lang="ru-RU">
                <a:solidFill>
                  <a:schemeClr val="hlink"/>
                </a:solidFill>
                <a:cs typeface="Arial" charset="0"/>
              </a:rPr>
              <a:t>Удачи вам!</a:t>
            </a:r>
          </a:p>
        </p:txBody>
      </p:sp>
      <p:grpSp>
        <p:nvGrpSpPr>
          <p:cNvPr id="17" name="Группа 16"/>
          <p:cNvGrpSpPr>
            <a:grpSpLocks/>
          </p:cNvGrpSpPr>
          <p:nvPr/>
        </p:nvGrpSpPr>
        <p:grpSpPr bwMode="auto">
          <a:xfrm>
            <a:off x="5940425" y="3644900"/>
            <a:ext cx="2879725" cy="2952750"/>
            <a:chOff x="6119664" y="3501008"/>
            <a:chExt cx="3024336" cy="3000375"/>
          </a:xfrm>
        </p:grpSpPr>
        <p:pic>
          <p:nvPicPr>
            <p:cNvPr id="17416" name="Рисунок 11" descr="e1e9ac15f761993d66807bb40d2f2b0f.png">
              <a:hlinkClick r:id="" action="ppaction://hlinkshowjump?jump=nextslide">
                <a:snd r:embed="rId5" name="chimes.wav"/>
              </a:hlinkClick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3779" r="23302"/>
            <a:stretch>
              <a:fillRect/>
            </a:stretch>
          </p:blipFill>
          <p:spPr bwMode="auto">
            <a:xfrm>
              <a:off x="6119664" y="3501008"/>
              <a:ext cx="3024336" cy="300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7" name="TextBox 12">
              <a:hlinkClick r:id="" action="ppaction://hlinkshowjump?jump=nextslide"/>
            </p:cNvPr>
            <p:cNvSpPr txBox="1">
              <a:spLocks noChangeArrowheads="1"/>
            </p:cNvSpPr>
            <p:nvPr/>
          </p:nvSpPr>
          <p:spPr bwMode="auto">
            <a:xfrm rot="1729600">
              <a:off x="7816893" y="3717164"/>
              <a:ext cx="1080359" cy="6823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dirty="0">
                  <a:latin typeface="Calibri" pitchFamily="34" charset="0"/>
                </a:rPr>
                <a:t>Нажми </a:t>
              </a:r>
              <a:r>
                <a:rPr lang="ru-RU" sz="2000" dirty="0">
                  <a:latin typeface="Calibri" pitchFamily="34" charset="0"/>
                </a:rPr>
                <a:t>здесь!</a:t>
              </a:r>
            </a:p>
          </p:txBody>
        </p:sp>
      </p:grpSp>
      <p:pic>
        <p:nvPicPr>
          <p:cNvPr id="17419" name="сова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-304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270" fill="hold"/>
                                        <p:tgtEl>
                                          <p:spTgt spid="17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27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1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Рисунок 31" descr="fotooboi-505-128-peyzaj-zakazposterov-ru_z.jpg"/>
          <p:cNvPicPr>
            <a:picLocks noChangeAspect="1"/>
          </p:cNvPicPr>
          <p:nvPr/>
        </p:nvPicPr>
        <p:blipFill>
          <a:blip r:embed="rId4" cstate="print">
            <a:lum bright="30000"/>
          </a:blip>
          <a:srcRect l="22028" t="26060" r="5925" b="4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2" descr="C:\Users\Home\Desktop\ПРОДЕЛКИ Б.ЯГИ\МУСОР\БАКИ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 l="62315" t="40549" r="18297"/>
          <a:stretch>
            <a:fillRect/>
          </a:stretch>
        </p:blipFill>
        <p:spPr bwMode="auto">
          <a:xfrm>
            <a:off x="250825" y="3195638"/>
            <a:ext cx="194468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БУТЫЛКА" descr="2ce5cd2bac5f1df4fff237bee3d5c1e0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26" t="6950" r="29526" b="3801"/>
          <a:stretch>
            <a:fillRect/>
          </a:stretch>
        </p:blipFill>
        <p:spPr bwMode="auto">
          <a:xfrm rot="2100724" flipH="1">
            <a:off x="2293938" y="5087938"/>
            <a:ext cx="382587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ГВОЗДИ" descr="57_big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5724525" y="4292600"/>
            <a:ext cx="757238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ЛОЖКА" descr="80abc70009997a537a6f264d13c7fbbb.jpg"/>
          <p:cNvPicPr>
            <a:picLocks noChangeAspect="1"/>
          </p:cNvPicPr>
          <p:nvPr/>
        </p:nvPicPr>
        <p:blipFill>
          <a:blip r:embed="rId8" cstate="print"/>
          <a:srcRect l="39513" t="23100" r="39211" b="23351"/>
          <a:stretch>
            <a:fillRect/>
          </a:stretch>
        </p:blipFill>
        <p:spPr bwMode="auto">
          <a:xfrm rot="-1766764">
            <a:off x="3073400" y="4087813"/>
            <a:ext cx="295275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ОЧКИ" descr="5905f73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444" r="21881" b="31198"/>
          <a:stretch>
            <a:fillRect/>
          </a:stretch>
        </p:blipFill>
        <p:spPr bwMode="auto">
          <a:xfrm rot="1526611">
            <a:off x="5492750" y="2992438"/>
            <a:ext cx="1096963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БАНАН" descr="banana-peel-2504671_1920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35375" y="4652963"/>
            <a:ext cx="1657350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ВЕДРО" descr="bucket-clipart-metal-bucket-2.pn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12088" y="1700213"/>
            <a:ext cx="779462" cy="97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КЛЮЧИ" descr="DSC00162-1000x1000.jpg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11" t="16537" r="3532" b="9045"/>
          <a:stretch>
            <a:fillRect/>
          </a:stretch>
        </p:blipFill>
        <p:spPr bwMode="auto">
          <a:xfrm>
            <a:off x="2124075" y="2349500"/>
            <a:ext cx="9683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ОТХОДЫ" descr="duncan-garbage.pn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4663" y="404813"/>
            <a:ext cx="1343025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СТАКАНЫ" descr="e642b995b2d4292a75f91025955650e4.jpg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7610" t="11491" r="8130" b="9967"/>
          <a:stretch>
            <a:fillRect/>
          </a:stretch>
        </p:blipFill>
        <p:spPr bwMode="auto">
          <a:xfrm>
            <a:off x="3563938" y="3860800"/>
            <a:ext cx="1074737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СТЕКЛО" descr="fo.jpg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562" t="5251" r="7726" b="11801"/>
          <a:stretch>
            <a:fillRect/>
          </a:stretch>
        </p:blipFill>
        <p:spPr bwMode="auto">
          <a:xfrm>
            <a:off x="6084888" y="1916113"/>
            <a:ext cx="935037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ИГРУШКА" descr="lego_my_first_number_train_10847_3.jpg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76" b="26207"/>
          <a:stretch>
            <a:fillRect/>
          </a:stretch>
        </p:blipFill>
        <p:spPr bwMode="auto">
          <a:xfrm>
            <a:off x="7947025" y="3789363"/>
            <a:ext cx="1196975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БУМАГА 2" descr="paper-300x126.png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158"/>
          <a:stretch>
            <a:fillRect/>
          </a:stretch>
        </p:blipFill>
        <p:spPr bwMode="auto">
          <a:xfrm>
            <a:off x="3995738" y="1916113"/>
            <a:ext cx="14525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АПЕЛЬСИН" descr="peels.jpg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007114">
            <a:off x="2701131" y="921544"/>
            <a:ext cx="13763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АРБУЗ" descr="png-transparent-watermelon-food-biting-auglis-watermelon-food-tomato-eating-thumbnail.png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35" t="17160" b="12054"/>
          <a:stretch>
            <a:fillRect/>
          </a:stretch>
        </p:blipFill>
        <p:spPr>
          <a:xfrm rot="961469">
            <a:off x="899592" y="332656"/>
            <a:ext cx="1427713" cy="720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ТУАЛ.БУМ" descr="Toilet-Tissue-Paper-PNG-Free-Download.pn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708400" y="5991225"/>
            <a:ext cx="11842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БУМАГА" descr="paper-300x126.png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879"/>
          <a:stretch>
            <a:fillRect/>
          </a:stretch>
        </p:blipFill>
        <p:spPr bwMode="auto">
          <a:xfrm>
            <a:off x="6372225" y="333375"/>
            <a:ext cx="1489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ВАЗА" descr="1614566351_9-p-vaza-na-belom-fone-9.jpg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976" r="39763"/>
          <a:stretch>
            <a:fillRect/>
          </a:stretch>
        </p:blipFill>
        <p:spPr bwMode="auto">
          <a:xfrm>
            <a:off x="6875463" y="3573463"/>
            <a:ext cx="619125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ПАКЕТ" descr="1626897792_30-kartinkin-com-p-tekstura-bumazhnogo-paketa-krasivo-31.png"/>
          <p:cNvPicPr>
            <a:picLocks noChangeAspect="1"/>
          </p:cNvPicPr>
          <p:nvPr/>
        </p:nvPicPr>
        <p:blipFill>
          <a:blip r:embed="rId22" cstate="print"/>
          <a:srcRect l="34250" t="10774" r="24800" b="7208"/>
          <a:stretch>
            <a:fillRect/>
          </a:stretch>
        </p:blipFill>
        <p:spPr bwMode="auto">
          <a:xfrm>
            <a:off x="7740650" y="5229225"/>
            <a:ext cx="97631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КОРАБЛИК" descr="maxresdefault.jpg"/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988" t="19202" r="13776" b="28999"/>
          <a:stretch>
            <a:fillRect/>
          </a:stretch>
        </p:blipFill>
        <p:spPr bwMode="auto">
          <a:xfrm>
            <a:off x="5508625" y="5157788"/>
            <a:ext cx="1439863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Скругленный прямоугольник 30">
            <a:hlinkClick r:id="rId24" action="ppaction://hlinksldjump">
              <a:snd r:embed="rId25" name="applause.wav"/>
            </a:hlinkClick>
          </p:cNvPr>
          <p:cNvSpPr/>
          <p:nvPr/>
        </p:nvSpPr>
        <p:spPr>
          <a:xfrm>
            <a:off x="5292080" y="6021288"/>
            <a:ext cx="1800200" cy="54868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</a:rPr>
              <a:t>ГОТОВО</a:t>
            </a:r>
          </a:p>
        </p:txBody>
      </p:sp>
      <p:pic>
        <p:nvPicPr>
          <p:cNvPr id="45081" name="Picture 2" descr="C:\Users\Home\Desktop\ПРОДЕЛКИ Б.ЯГИ\МУСОР\БАКИ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 l="62315" t="62250" r="18297"/>
          <a:stretch>
            <a:fillRect/>
          </a:stretch>
        </p:blipFill>
        <p:spPr bwMode="auto">
          <a:xfrm>
            <a:off x="250825" y="4437063"/>
            <a:ext cx="1944688" cy="212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84" name="БУМАГА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9540875" y="260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1" fill="hold"/>
                                        <p:tgtEl>
                                          <p:spTgt spid="450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22222E-6 C -0.01094 0.00301 -0.01996 0.01158 -0.03107 0.01459 C -0.04722 0.02523 -0.06423 0.03473 -0.08107 0.04329 C -0.08923 0.04746 -0.09826 0.04792 -0.10538 0.05417 C -0.11371 0.06135 -0.12101 0.07037 -0.12969 0.0757 C -0.15104 0.0882 -0.17587 0.09885 -0.19618 0.11366 C -0.22257 0.13311 -0.24878 0.15533 -0.2743 0.17662 C -0.28038 0.18172 -0.28594 0.1875 -0.29184 0.19283 C -0.30226 0.20255 -0.31528 0.20834 -0.32569 0.21806 C -0.35278 0.24306 -0.37708 0.27778 -0.40972 0.29028 C -0.42118 0.30255 -0.41371 0.29584 -0.43246 0.30834 C -0.43524 0.30996 -0.43698 0.31366 -0.43923 0.31551 C -0.44132 0.31713 -0.44392 0.31783 -0.44601 0.31898 C -0.45989 0.33357 -0.47587 0.33797 -0.49062 0.34977 C -0.50642 0.3625 -0.52135 0.37616 -0.53785 0.3875 C -0.54566 0.39283 -0.55243 0.40162 -0.56076 0.40556 C -0.56441 0.40926 -0.56736 0.41459 -0.5717 0.41644 C -0.57552 0.41806 -0.5776 0.41852 -0.58107 0.42176 C -0.58976 0.4301 -0.58073 0.425 -0.58923 0.42894 C -0.5901 0.43079 -0.59062 0.43287 -0.59184 0.43426 C -0.59427 0.43727 -0.6 0.44167 -0.6 0.44167 C -0.60434 0.45 -0.61041 0.45486 -0.61493 0.4632 C -0.62031 0.47315 -0.62291 0.48473 -0.62969 0.49375 C -0.63194 0.50255 -0.63923 0.51366 -0.63923 0.52269 " pathEditMode="relative" ptsTypes="fffffffffffffffffffffffA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22222E-6 C -0.01858 0.00857 -0.03733 0.01875 -0.05539 0.02894 C -0.06476 0.03426 -0.07084 0.03889 -0.08108 0.04144 C -0.0948 0.05093 -0.11042 0.05972 -0.1257 0.06319 C -0.14306 0.07199 -0.16407 0.07708 -0.18247 0.08287 C -0.19393 0.08657 -0.21129 0.10046 -0.22292 0.10648 C -0.25417 0.12245 -0.28594 0.13727 -0.31615 0.15671 C -0.33559 0.18264 -0.36893 0.21019 -0.39723 0.21273 C -0.40851 0.21366 -0.4198 0.21389 -0.43108 0.21458 C -0.43768 0.22801 -0.4349 0.24676 -0.4283 0.25949 C -0.42553 0.27199 -0.42709 0.26319 -0.42709 0.28657 " pathEditMode="relative" ptsTypes="ffffffffffA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5.55556E-6 C -0.00383 -0.01481 -0.00226 -0.03217 -0.00678 -0.04675 C -0.01459 -0.07152 -0.02501 -0.09999 -0.03786 -0.12059 C -0.04237 -0.12777 -0.04758 -0.13448 -0.0514 -0.14235 C -0.06147 -0.16272 -0.0731 -0.18356 -0.08508 -0.20184 C -0.0915 -0.2118 -0.09931 -0.22013 -0.10539 -0.23055 C -0.12084 -0.25717 -0.13924 -0.28564 -0.15938 -0.30624 C -0.17588 -0.32291 -0.16772 -0.3111 -0.18369 -0.32962 C -0.19098 -0.33819 -0.19463 -0.34582 -0.20261 -0.35323 C -0.25174 -0.39814 -0.30782 -0.43263 -0.36476 -0.45578 C -0.39081 -0.46643 -0.41911 -0.46805 -0.44601 -0.47198 C -0.47275 -0.47106 -0.4981 -0.47522 -0.52292 -0.46295 C -0.5356 -0.4567 -0.54723 -0.44768 -0.55938 -0.43957 C -0.56806 -0.43379 -0.58022 -0.43286 -0.58786 -0.42522 C -0.60018 -0.41295 -0.59428 -0.41573 -0.604 -0.41249 C -0.60886 -0.40856 -0.61893 -0.40184 -0.61893 -0.40184 C -0.62588 -0.39235 -0.63542 -0.38518 -0.64463 -0.38008 C -0.65365 -0.36805 -0.66511 -0.35994 -0.67431 -0.34768 C -0.67987 -0.34027 -0.68421 -0.33055 -0.69046 -0.3243 C -0.70313 -0.31157 -0.71442 -0.29744 -0.72709 -0.28471 C -0.73438 -0.27731 -0.73838 -0.26573 -0.74601 -0.25948 C -0.75313 -0.2442 -0.754 -0.23494 -0.754 -0.21619 " pathEditMode="relative" ptsTypes="fffffffffffffffffffffA">
                                      <p:cBhvr>
                                        <p:cTn id="8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77778E-6 3.7037E-7 C -0.00521 -0.00694 -0.00678 -0.01528 -0.01094 -0.02338 C -0.01303 -0.03634 -0.01754 -0.04676 -0.02448 -0.05602 C -0.03317 -0.07917 -0.0448 -0.10023 -0.05417 -0.12269 C -0.06146 -0.14051 -0.06841 -0.15972 -0.07709 -0.17662 C -0.08351 -0.18912 -0.0915 -0.20093 -0.09879 -0.21273 C -0.11337 -0.23634 -0.08421 -0.20139 -0.11355 -0.23982 C -0.11806 -0.24583 -0.12153 -0.25347 -0.12709 -0.25764 C -0.13021 -0.26019 -0.13386 -0.26181 -0.13664 -0.26505 C -0.1415 -0.27037 -0.14549 -0.27685 -0.15001 -0.28287 C -0.15226 -0.28588 -0.15556 -0.2875 -0.15817 -0.29005 C -0.16459 -0.29653 -0.17067 -0.30347 -0.17709 -0.30995 C -0.19948 -0.3331 -0.22501 -0.36644 -0.25278 -0.37477 C -0.26615 -0.38727 -0.28039 -0.38727 -0.29601 -0.39097 C -0.31337 -0.39028 -0.3316 -0.39144 -0.34879 -0.38565 C -0.35539 -0.38333 -0.36112 -0.37894 -0.36771 -0.37662 C -0.37414 -0.37107 -0.38195 -0.36921 -0.38924 -0.36574 C -0.39567 -0.36273 -0.40174 -0.35648 -0.40817 -0.35324 C -0.41424 -0.35023 -0.42084 -0.34815 -0.42709 -0.34607 C -0.43317 -0.34051 -0.43889 -0.34074 -0.44601 -0.33889 C -0.46476 -0.33426 -0.4823 -0.33009 -0.50139 -0.32801 C -0.51129 -0.32361 -0.52396 -0.32014 -0.53247 -0.31181 C -0.53872 -0.30556 -0.54376 -0.29977 -0.55139 -0.29745 C -0.56008 -0.28866 -0.5698 -0.28148 -0.57709 -0.27037 C -0.58195 -0.26296 -0.58351 -0.25301 -0.58785 -0.24514 C -0.58994 -0.23681 -0.59185 -0.22847 -0.59323 -0.21991 C -0.59185 -0.17269 -0.59549 -0.19028 -0.58924 -0.16574 L -0.58924 -0.16574 C -0.58803 -0.15926 -0.58681 -0.15255 -0.58525 -0.14607 C -0.58438 -0.14236 -0.58247 -0.13519 -0.58247 -0.13519 C -0.57761 -0.14514 -0.57987 -0.13843 -0.57987 -0.15671 " pathEditMode="relative" ptsTypes="ffffffffffffffffffffffffffFfffA">
                                      <p:cBhvr>
                                        <p:cTn id="9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8.14815E-6 C -0.00052 -0.01436 -0.00052 -0.02894 -0.00139 -0.04329 C -0.00156 -0.04769 -0.00573 -0.05487 -0.00677 -0.05765 C -0.01198 -0.07177 -0.01875 -0.08265 -0.02708 -0.09376 C -0.03142 -0.09954 -0.03351 -0.10788 -0.03785 -0.11366 C -0.04948 -0.12917 -0.05573 -0.14977 -0.06493 -0.1676 C -0.06805 -0.18056 -0.06979 -0.18496 -0.07708 -0.19468 C -0.08368 -0.21204 -0.09236 -0.22802 -0.10139 -0.24329 C -0.10677 -0.2639 -0.11667 -0.27755 -0.12708 -0.29376 C -0.13229 -0.30186 -0.13958 -0.31737 -0.14739 -0.32084 C -0.15625 -0.33056 -0.16858 -0.33612 -0.17969 -0.34052 C -0.19323 -0.35163 -0.21528 -0.35672 -0.23108 -0.36042 C -0.24549 -0.35973 -0.25989 -0.3595 -0.2743 -0.35857 C -0.28733 -0.35765 -0.29739 -0.34954 -0.30955 -0.34607 C -0.32205 -0.33774 -0.31649 -0.34028 -0.32569 -0.33704 C -0.3309 -0.33218 -0.33594 -0.32524 -0.34184 -0.32246 C -0.34983 -0.30718 -0.33924 -0.32524 -0.34861 -0.31528 C -0.35382 -0.30973 -0.35608 -0.30093 -0.36215 -0.29561 C -0.36406 -0.2882 -0.36771 -0.28797 -0.37031 -0.28102 C -0.37274 -0.27454 -0.37448 -0.26783 -0.37708 -0.26135 " pathEditMode="relative" ptsTypes="fffffffffffffffffffA">
                                      <p:cBhvr>
                                        <p:cTn id="9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showWhenStopped="0">
                <p:cTn id="10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8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Рисунок 31" descr="fotooboi-505-128-peyzaj-zakazposterov-ru_z.jpg"/>
          <p:cNvPicPr>
            <a:picLocks noChangeAspect="1"/>
          </p:cNvPicPr>
          <p:nvPr/>
        </p:nvPicPr>
        <p:blipFill>
          <a:blip r:embed="rId4" cstate="print">
            <a:lum bright="30000"/>
          </a:blip>
          <a:srcRect l="22028" t="26060" r="5925" b="4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2" descr="C:\Users\Home\Desktop\ПРОДЕЛКИ Б.ЯГИ\МУСОР\БАКИ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 l="41544" t="40620" r="37685"/>
          <a:stretch>
            <a:fillRect/>
          </a:stretch>
        </p:blipFill>
        <p:spPr bwMode="auto">
          <a:xfrm>
            <a:off x="323850" y="3357563"/>
            <a:ext cx="1976438" cy="317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БУТЫЛКА" descr="2ce5cd2bac5f1df4fff237bee3d5c1e0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26" t="6950" r="29526" b="3801"/>
          <a:stretch>
            <a:fillRect/>
          </a:stretch>
        </p:blipFill>
        <p:spPr bwMode="auto">
          <a:xfrm rot="2100724" flipH="1">
            <a:off x="2293938" y="5087938"/>
            <a:ext cx="382587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ГВОЗДИ" descr="57_big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5724525" y="4292600"/>
            <a:ext cx="757238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ЛОЖКА" descr="80abc70009997a537a6f264d13c7fbbb.jpg"/>
          <p:cNvPicPr>
            <a:picLocks noChangeAspect="1"/>
          </p:cNvPicPr>
          <p:nvPr/>
        </p:nvPicPr>
        <p:blipFill>
          <a:blip r:embed="rId8" cstate="print"/>
          <a:srcRect l="39513" t="23100" r="39211" b="23351"/>
          <a:stretch>
            <a:fillRect/>
          </a:stretch>
        </p:blipFill>
        <p:spPr bwMode="auto">
          <a:xfrm rot="-1766764">
            <a:off x="3073400" y="4087813"/>
            <a:ext cx="295275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ОЧКИ" descr="5905f73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444" r="21881" b="31198"/>
          <a:stretch>
            <a:fillRect/>
          </a:stretch>
        </p:blipFill>
        <p:spPr bwMode="auto">
          <a:xfrm rot="1526611">
            <a:off x="5492750" y="2992438"/>
            <a:ext cx="1096963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БАНАН" descr="banana-peel-2504671_1920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35375" y="4652963"/>
            <a:ext cx="1657350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ВЕДРО" descr="bucket-clipart-metal-bucket-2.pn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12088" y="1700213"/>
            <a:ext cx="779462" cy="97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КЛЮЧИ" descr="DSC00162-1000x1000.jpg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11" t="16537" r="3532" b="9045"/>
          <a:stretch>
            <a:fillRect/>
          </a:stretch>
        </p:blipFill>
        <p:spPr bwMode="auto">
          <a:xfrm>
            <a:off x="2124075" y="2349500"/>
            <a:ext cx="9683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ОТХОДЫ" descr="duncan-garbage.pn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4663" y="404813"/>
            <a:ext cx="1343025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СТАКАНЫ" descr="e642b995b2d4292a75f91025955650e4.jpg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7610" t="11491" r="8130" b="9967"/>
          <a:stretch>
            <a:fillRect/>
          </a:stretch>
        </p:blipFill>
        <p:spPr bwMode="auto">
          <a:xfrm>
            <a:off x="3563938" y="3860800"/>
            <a:ext cx="1074737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СТЕКЛО" descr="fo.jpg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562" t="5251" r="7726" b="11801"/>
          <a:stretch>
            <a:fillRect/>
          </a:stretch>
        </p:blipFill>
        <p:spPr bwMode="auto">
          <a:xfrm>
            <a:off x="6084888" y="1916113"/>
            <a:ext cx="935037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ИГРУШКА" descr="lego_my_first_number_train_10847_3.jpg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76" b="26207"/>
          <a:stretch>
            <a:fillRect/>
          </a:stretch>
        </p:blipFill>
        <p:spPr bwMode="auto">
          <a:xfrm>
            <a:off x="7947025" y="3789363"/>
            <a:ext cx="1196975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БУМАГА 2" descr="paper-300x126.png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158"/>
          <a:stretch>
            <a:fillRect/>
          </a:stretch>
        </p:blipFill>
        <p:spPr bwMode="auto">
          <a:xfrm>
            <a:off x="3995738" y="1916113"/>
            <a:ext cx="14525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АПЕЛЬСИН" descr="peels.jpg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007114">
            <a:off x="2701131" y="921544"/>
            <a:ext cx="13763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АРБУЗ" descr="png-transparent-watermelon-food-biting-auglis-watermelon-food-tomato-eating-thumbnail.png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35" t="17160" b="12054"/>
          <a:stretch>
            <a:fillRect/>
          </a:stretch>
        </p:blipFill>
        <p:spPr>
          <a:xfrm rot="961469">
            <a:off x="899592" y="332656"/>
            <a:ext cx="1427713" cy="720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ТУАЛ.БУМ" descr="Toilet-Tissue-Paper-PNG-Free-Download.pn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708400" y="5991225"/>
            <a:ext cx="11842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БУМАГА" descr="paper-300x126.png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879"/>
          <a:stretch>
            <a:fillRect/>
          </a:stretch>
        </p:blipFill>
        <p:spPr bwMode="auto">
          <a:xfrm>
            <a:off x="6372225" y="333375"/>
            <a:ext cx="1489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ВАЗА" descr="1614566351_9-p-vaza-na-belom-fone-9.jpg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976" r="39763"/>
          <a:stretch>
            <a:fillRect/>
          </a:stretch>
        </p:blipFill>
        <p:spPr bwMode="auto">
          <a:xfrm>
            <a:off x="6875463" y="3573463"/>
            <a:ext cx="619125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ПАКЕТ" descr="1626897792_30-kartinkin-com-p-tekstura-bumazhnogo-paketa-krasivo-31.png"/>
          <p:cNvPicPr>
            <a:picLocks noChangeAspect="1"/>
          </p:cNvPicPr>
          <p:nvPr/>
        </p:nvPicPr>
        <p:blipFill>
          <a:blip r:embed="rId22" cstate="print"/>
          <a:srcRect l="34250" t="10774" r="24800" b="7208"/>
          <a:stretch>
            <a:fillRect/>
          </a:stretch>
        </p:blipFill>
        <p:spPr bwMode="auto">
          <a:xfrm>
            <a:off x="7740650" y="5229225"/>
            <a:ext cx="97631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КОРАБЛИК" descr="maxresdefault.jpg"/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988" t="19202" r="13776" b="28999"/>
          <a:stretch>
            <a:fillRect/>
          </a:stretch>
        </p:blipFill>
        <p:spPr bwMode="auto">
          <a:xfrm>
            <a:off x="5508625" y="5157788"/>
            <a:ext cx="1439863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Скругленный прямоугольник 30">
            <a:hlinkClick r:id="rId24" action="ppaction://hlinksldjump"/>
          </p:cNvPr>
          <p:cNvSpPr/>
          <p:nvPr/>
        </p:nvSpPr>
        <p:spPr>
          <a:xfrm>
            <a:off x="5292080" y="6021288"/>
            <a:ext cx="1800200" cy="54868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</a:rPr>
              <a:t>ГОТОВО</a:t>
            </a:r>
          </a:p>
        </p:txBody>
      </p:sp>
      <p:pic>
        <p:nvPicPr>
          <p:cNvPr id="46105" name="Picture 2" descr="C:\Users\Home\Desktop\ПРОДЕЛКИ Б.ЯГИ\МУСОР\БАКИ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 l="41544" t="63480" r="37685"/>
          <a:stretch>
            <a:fillRect/>
          </a:stretch>
        </p:blipFill>
        <p:spPr bwMode="auto">
          <a:xfrm>
            <a:off x="323850" y="4581525"/>
            <a:ext cx="1976438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108" name="СТЕКЛО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9901238" y="3333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0" fill="hold"/>
                                        <p:tgtEl>
                                          <p:spTgt spid="46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59259E-6 C -0.04913 -0.01481 -0.10416 -0.00393 -0.15399 0.00903 C -0.16493 0.01181 -0.17413 0.01644 -0.18507 0.01806 C -0.21319 0.02686 -0.23958 0.04121 -0.26614 0.05602 C -0.2717 0.05903 -0.27673 0.06436 -0.28246 0.06667 C -0.28871 0.06922 -0.30139 0.07408 -0.30139 0.07408 C -0.31684 0.0875 -0.33281 0.09908 -0.34861 0.11181 C -0.35416 0.11621 -0.35902 0.12223 -0.36493 0.12616 C -0.37517 0.13311 -0.38628 0.14005 -0.396 0.14792 C -0.4184 0.16598 -0.44114 0.19375 -0.46753 0.2 C -0.47656 0.20486 -0.48663 0.21065 -0.49461 0.21806 C -0.50052 0.22361 -0.50468 0.23079 -0.51076 0.23611 C -0.51545 0.24561 -0.52274 0.25162 -0.52569 0.2632 C -0.53073 0.28241 -0.52274 0.25324 -0.52968 0.27408 C -0.53472 0.28912 -0.53454 0.2963 -0.546 0.30648 C -0.55225 0.31898 -0.54878 0.31459 -0.55538 0.32084 C -0.5585 0.32686 -0.55694 0.32454 -0.55954 0.32801 " pathEditMode="relative" ptsTypes="ffffffffffffffffA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7778E-6 -7.03704E-6 C -0.00086 -0.00186 -0.00173 -0.00394 -0.00277 -0.00556 C -0.00399 -0.00741 -0.00572 -0.0088 -0.00676 -0.01088 C -0.01041 -0.0176 -0.01232 -0.02593 -0.01631 -0.03241 C -0.01909 -0.03704 -0.02291 -0.04051 -0.02569 -0.04514 C -0.02881 -0.05047 -0.03072 -0.05788 -0.03524 -0.06135 C -0.0467 -0.07038 -0.05503 -0.08403 -0.06631 -0.09376 C -0.0776 -0.10348 -0.07413 -0.09885 -0.08663 -0.10811 C -0.11093 -0.12639 -0.08367 -0.10718 -0.10833 -0.12801 C -0.12847 -0.14514 -0.15017 -0.15973 -0.1717 -0.17315 C -0.18992 -0.18426 -0.21006 -0.1963 -0.22985 -0.20186 C -0.23888 -0.2044 -0.24808 -0.20626 -0.25676 -0.20903 C -0.26058 -0.21019 -0.26753 -0.21274 -0.26753 -0.21274 C -0.28281 -0.21204 -0.29826 -0.21204 -0.31354 -0.21088 C -0.32135 -0.21042 -0.32777 -0.20602 -0.33524 -0.20371 C -0.34548 -0.20047 -0.35694 -0.19838 -0.36753 -0.19653 C -0.37291 -0.19422 -0.37847 -0.19329 -0.38385 -0.19098 C -0.38663 -0.18982 -0.39201 -0.18751 -0.39201 -0.18751 C -0.39999 -0.18033 -0.40312 -0.17963 -0.41215 -0.17663 C -0.43003 -0.16251 -0.45156 -0.15764 -0.4717 -0.15139 C -0.4967 -0.14352 -0.5217 -0.13496 -0.546 -0.12431 C -0.55642 -0.11968 -0.54999 -0.122 -0.56093 -0.11366 C -0.57569 -0.10255 -0.59305 -0.08936 -0.60954 -0.08473 C -0.62083 -0.07454 -0.63333 -0.06482 -0.64322 -0.05232 C -0.64461 -0.05047 -0.64583 -0.04862 -0.64739 -0.047 C -0.64999 -0.04445 -0.65538 -0.03982 -0.65538 -0.03982 C -0.66423 -0.02246 -0.66058 -0.03357 -0.66215 -0.00556 C -0.66354 0.01874 -0.65763 0.01805 -0.66492 0.01805 " pathEditMode="relative" ptsTypes="fffffffffffffffffffffffffffA">
                                      <p:cBhvr>
                                        <p:cTn id="5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5.18519E-6 C -0.00868 -0.01806 -0.0217 -0.02686 -0.03767 -0.03056 C -0.04548 -0.03473 -0.0526 -0.03612 -0.06076 -0.03774 C -0.07673 -0.04514 -0.06649 -0.04098 -0.09444 -0.04677 C -0.09739 -0.04746 -0.10399 -0.04862 -0.10399 -0.04862 C -0.1158 -0.05417 -0.12899 -0.05741 -0.14166 -0.0595 C -0.15434 -0.06413 -0.16805 -0.06714 -0.1809 -0.07014 C -0.18715 -0.07177 -0.19982 -0.07385 -0.19982 -0.07385 C -0.22309 -0.08311 -0.24844 -0.08727 -0.27274 -0.09005 C -0.3033 -0.08936 -0.33403 -0.08936 -0.36458 -0.0882 C -0.37743 -0.08774 -0.39097 -0.0801 -0.40382 -0.07755 C -0.41666 -0.07177 -0.42969 -0.06436 -0.44166 -0.05579 C -0.45121 -0.04908 -0.45885 -0.04121 -0.46875 -0.03612 C -0.47691 -0.02686 -0.48646 -0.02177 -0.49566 -0.01436 C -0.51094 -0.00186 -0.52673 0.01157 -0.54028 0.02708 C -0.55087 0.03911 -0.55746 0.05717 -0.56736 0.07036 C -0.56909 0.07708 -0.57534 0.08842 -0.57534 0.08842 C -0.57708 0.09722 -0.58003 0.10462 -0.58212 0.11342 C -0.58142 0.12916 -0.58212 0.14583 -0.57673 0.16041 " pathEditMode="relative" ptsTypes="ffffffffffffffffffA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showWhenStopped="0">
                <p:cTn id="10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10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Рисунок 10" descr="fotooboi-505-128-peyzaj-zakazposterov-ru_z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96413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539552" y="404664"/>
            <a:ext cx="7992888" cy="720080"/>
          </a:xfrm>
          <a:prstGeom prst="wedgeRoundRectCallout">
            <a:avLst>
              <a:gd name="adj1" fmla="val 4277"/>
              <a:gd name="adj2" fmla="val 21650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Спасибо. Помогли мне навести порядок в лесу. Забирайте ключ и никогда не оставляйте после себя мусор в лесу. Берегите лес</a:t>
            </a:r>
            <a:r>
              <a:rPr lang="ru-RU" b="0" dirty="0">
                <a:solidFill>
                  <a:schemeClr val="tx1"/>
                </a:solidFill>
              </a:rPr>
              <a:t>!</a:t>
            </a:r>
          </a:p>
        </p:txBody>
      </p:sp>
      <p:pic>
        <p:nvPicPr>
          <p:cNvPr id="47110" name="Рисунок 6" descr="7ed2bb98325d38cb8bf8d7328104610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00213"/>
            <a:ext cx="4183063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Группа 9"/>
          <p:cNvGrpSpPr>
            <a:grpSpLocks/>
          </p:cNvGrpSpPr>
          <p:nvPr/>
        </p:nvGrpSpPr>
        <p:grpSpPr bwMode="auto">
          <a:xfrm>
            <a:off x="10980738" y="549275"/>
            <a:ext cx="2278062" cy="1601788"/>
            <a:chOff x="6300192" y="1268760"/>
            <a:chExt cx="2277709" cy="1602796"/>
          </a:xfrm>
        </p:grpSpPr>
        <p:pic>
          <p:nvPicPr>
            <p:cNvPr id="9" name="Рисунок 8" descr="bird-with-love-letter-vector-1146011.jpg">
              <a:hlinkClick r:id="" action="ppaction://hlinkshowjump?jump=nextslide">
                <a:snd r:embed="rId5" name="chimes.wav"/>
              </a:hlinkClick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11151"/>
            <a:stretch>
              <a:fillRect/>
            </a:stretch>
          </p:blipFill>
          <p:spPr>
            <a:xfrm>
              <a:off x="6300192" y="1268760"/>
              <a:ext cx="2277709" cy="160279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pic>
          <p:nvPicPr>
            <p:cNvPr id="8" name="Рисунок 7" descr="1297972-ffc107.png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32240" y="1844824"/>
              <a:ext cx="892055" cy="78926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angle"/>
            </a:sp3d>
          </p:spPr>
        </p:pic>
      </p:grpSp>
      <p:pic>
        <p:nvPicPr>
          <p:cNvPr id="47116" name="ЛЕСОВИЧОК2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04475" y="2997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0" fill="hold"/>
                                        <p:tgtEl>
                                          <p:spTgt spid="47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4104E-6 C -0.01667 -0.00347 -0.03299 -0.01018 -0.04913 -0.01688 C -0.06302 -0.01619 -0.07708 -0.01596 -0.09097 -0.01457 C -0.09375 -0.01434 -0.10069 -0.01087 -0.10365 -0.00971 C -0.11944 -0.0037 -0.1349 0.00416 -0.15087 0.00971 C -0.18038 0.0067 -0.20781 -0.00301 -0.23646 -0.01202 C -0.24792 -0.01133 -0.25955 -0.01179 -0.27101 -0.00971 C -0.27361 -0.00925 -0.27569 -0.00624 -0.27812 -0.00486 C -0.28472 -0.00139 -0.29149 0.00185 -0.29826 0.00485 C -0.30347 0.01526 -0.3059 0.01202 -0.31267 0.01942 C -0.31458 0.0215 -0.31649 0.02404 -0.31823 0.02659 C -0.31962 0.0289 -0.32014 0.03214 -0.32187 0.03399 C -0.33125 0.04485 -0.33733 0.04578 -0.34913 0.04832 C -0.36545 0.04324 -0.36493 0.04393 -0.38733 0.04601 C -0.39583 0.04971 -0.40017 0.05919 -0.40903 0.06289 C -0.41094 0.06451 -0.41319 0.06543 -0.41458 0.06774 C -0.4158 0.06982 -0.41545 0.07283 -0.41632 0.07514 C -0.41996 0.08509 -0.42448 0.0948 -0.42917 0.10404 C -0.43038 0.10659 -0.4316 0.1089 -0.43281 0.11144 C -0.43403 0.11376 -0.43646 0.11861 -0.43646 0.11861 C -0.44045 0.13572 -0.44253 0.1311 -0.45087 0.14035 C -0.45729 0.14728 -0.46111 0.16 -0.4691 0.16231 C -0.475 0.16416 -0.48125 0.16393 -0.48733 0.16462 C -0.49288 0.16971 -0.49323 0.16855 -0.49635 0.17688 C -0.49878 0.18312 -0.4974 0.18589 -0.50191 0.19121 C -0.50521 0.19491 -0.51267 0.20092 -0.51267 0.20092 C -0.51441 0.20786 -0.51476 0.21965 -0.51823 0.2252 C -0.52205 0.23144 -0.5276 0.23537 -0.5309 0.24208 C -0.53212 0.24462 -0.53281 0.24763 -0.53455 0.24948 C -0.53854 0.25364 -0.54427 0.25318 -0.54913 0.25433 C -0.55816 0.25641 -0.56597 0.2578 -0.57465 0.2615 C -0.58038 0.26659 -0.58524 0.27329 -0.59097 0.27838 C -0.59549 0.28231 -0.60243 0.283 -0.60729 0.28578 C -0.61615 0.29087 -0.61163 0.29063 -0.61632 0.29063 " pathEditMode="relative" ptsTypes="fffffffffffffffffffffffffffffffffA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11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8130" name="Содержимое 3" descr="1611757056_59-p-skazochnii-fon-dlya-afishi-62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10000"/>
          </a:blip>
          <a:srcRect l="8966" t="16667" b="747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Скругленный прямоугольник 6"/>
          <p:cNvSpPr/>
          <p:nvPr/>
        </p:nvSpPr>
        <p:spPr>
          <a:xfrm>
            <a:off x="539552" y="188640"/>
            <a:ext cx="8208912" cy="1224136"/>
          </a:xfrm>
          <a:prstGeom prst="roundRect">
            <a:avLst/>
          </a:prstGeom>
          <a:solidFill>
            <a:schemeClr val="bg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FF0000"/>
                </a:solidFill>
              </a:rPr>
              <a:t>Хочешь узнать кто спрятался в траве?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FF0000"/>
                </a:solidFill>
              </a:rPr>
              <a:t>Попроси у взрослых листок в клетку, следуй моим подсказкам и рисуй. Готовы? Тогда вперед! </a:t>
            </a:r>
          </a:p>
        </p:txBody>
      </p:sp>
      <p:grpSp>
        <p:nvGrpSpPr>
          <p:cNvPr id="9" name="Группа 8"/>
          <p:cNvGrpSpPr>
            <a:grpSpLocks/>
          </p:cNvGrpSpPr>
          <p:nvPr/>
        </p:nvGrpSpPr>
        <p:grpSpPr bwMode="auto">
          <a:xfrm>
            <a:off x="6011863" y="1628775"/>
            <a:ext cx="2282825" cy="1655763"/>
            <a:chOff x="6012160" y="1628800"/>
            <a:chExt cx="2281746" cy="1656184"/>
          </a:xfrm>
        </p:grpSpPr>
        <p:pic>
          <p:nvPicPr>
            <p:cNvPr id="48138" name="Рисунок 7" descr="121-1215342_paper-and-pencil-clipart-dtrejkxec-png-graphic-design.png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93990" y="1628800"/>
              <a:ext cx="2199916" cy="1656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39" name="TextBox 5"/>
            <p:cNvSpPr txBox="1">
              <a:spLocks noChangeArrowheads="1"/>
            </p:cNvSpPr>
            <p:nvPr/>
          </p:nvSpPr>
          <p:spPr bwMode="auto">
            <a:xfrm>
              <a:off x="6012160" y="2205209"/>
              <a:ext cx="1151980" cy="336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600">
                  <a:solidFill>
                    <a:srgbClr val="FF0000"/>
                  </a:solidFill>
                  <a:latin typeface="Calibri" pitchFamily="34" charset="0"/>
                </a:rPr>
                <a:t>ВПЕРЕД!</a:t>
              </a:r>
            </a:p>
          </p:txBody>
        </p:sp>
      </p:grpSp>
      <p:pic>
        <p:nvPicPr>
          <p:cNvPr id="48135" name="Рисунок 9" descr="foto_72599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2505"/>
          <a:stretch>
            <a:fillRect/>
          </a:stretch>
        </p:blipFill>
        <p:spPr bwMode="auto">
          <a:xfrm>
            <a:off x="0" y="1125538"/>
            <a:ext cx="3600450" cy="544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Рисунок 10" descr="1613766818_25-p-fon-zolotoi-klyuchik-34.png"/>
          <p:cNvPicPr>
            <a:picLocks noChangeAspect="1"/>
          </p:cNvPicPr>
          <p:nvPr/>
        </p:nvPicPr>
        <p:blipFill>
          <a:blip r:embed="rId6" cstate="print">
            <a:lum bright="-10000"/>
          </a:blip>
          <a:srcRect/>
          <a:stretch>
            <a:fillRect/>
          </a:stretch>
        </p:blipFill>
        <p:spPr bwMode="auto">
          <a:xfrm rot="3645322">
            <a:off x="1390650" y="4446588"/>
            <a:ext cx="126365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1" name="Б.ЯГА ЗМЕЯ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540875" y="10525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34" fill="hold"/>
                                        <p:tgtEl>
                                          <p:spTgt spid="481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134"/>
                            </p:stCondLst>
                            <p:childTnLst>
                              <p:par>
                                <p:cTn id="1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141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555496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5496"/>
                <a:gridCol w="555496"/>
                <a:gridCol w="555496"/>
                <a:gridCol w="555496"/>
                <a:gridCol w="555496"/>
                <a:gridCol w="555496"/>
                <a:gridCol w="555496"/>
                <a:gridCol w="555496"/>
                <a:gridCol w="555496"/>
                <a:gridCol w="555496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точка"/>
          <p:cNvSpPr/>
          <p:nvPr/>
        </p:nvSpPr>
        <p:spPr>
          <a:xfrm>
            <a:off x="4284663" y="1916113"/>
            <a:ext cx="142875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68313" y="5732463"/>
          <a:ext cx="6095997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8" name="Прямая со стрелкой 7"/>
          <p:cNvCxnSpPr/>
          <p:nvPr/>
        </p:nvCxnSpPr>
        <p:spPr>
          <a:xfrm>
            <a:off x="755576" y="5949280"/>
            <a:ext cx="28803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трелка вправо 10">
            <a:hlinkClick r:id="" action="ppaction://hlinkshowjump?jump=nextslide"/>
          </p:cNvPr>
          <p:cNvSpPr/>
          <p:nvPr/>
        </p:nvSpPr>
        <p:spPr>
          <a:xfrm>
            <a:off x="7385777" y="6021288"/>
            <a:ext cx="1543825" cy="50405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40000"/>
                    <a:lumOff val="60000"/>
                  </a:schemeClr>
                </a:solidFill>
              </a:rPr>
              <a:t>ВПЕРЕД!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5508104" y="6453336"/>
            <a:ext cx="28803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1403648" y="6453336"/>
            <a:ext cx="28803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2771800" y="6453336"/>
            <a:ext cx="28803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4139952" y="6453336"/>
            <a:ext cx="28803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1547664" y="5805264"/>
            <a:ext cx="0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2987824" y="5805264"/>
            <a:ext cx="0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580112" y="5805264"/>
            <a:ext cx="0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2267744" y="6309320"/>
            <a:ext cx="0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4932040" y="6309320"/>
            <a:ext cx="0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2123728" y="5949280"/>
            <a:ext cx="28803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3491880" y="6021288"/>
            <a:ext cx="28803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4788024" y="6021288"/>
            <a:ext cx="28803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6228184" y="6021288"/>
            <a:ext cx="28803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6300192" y="6309320"/>
            <a:ext cx="0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899592" y="6237312"/>
            <a:ext cx="0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3491880" y="6309320"/>
            <a:ext cx="0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4355976" y="5877272"/>
            <a:ext cx="0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6516688" y="1844675"/>
            <a:ext cx="2087562" cy="26638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0" dirty="0"/>
              <a:t>Нарисовали?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0" dirty="0"/>
              <a:t>МОЛОДЦЫ!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0" dirty="0"/>
              <a:t>Давайте проверим.  нажми на красную точку</a:t>
            </a:r>
          </a:p>
        </p:txBody>
      </p:sp>
      <p:grpSp>
        <p:nvGrpSpPr>
          <p:cNvPr id="77" name="Группа 76"/>
          <p:cNvGrpSpPr>
            <a:grpSpLocks/>
          </p:cNvGrpSpPr>
          <p:nvPr/>
        </p:nvGrpSpPr>
        <p:grpSpPr bwMode="auto">
          <a:xfrm>
            <a:off x="1042988" y="1989138"/>
            <a:ext cx="4465637" cy="2952750"/>
            <a:chOff x="1043608" y="1988840"/>
            <a:chExt cx="4464496" cy="2952328"/>
          </a:xfrm>
        </p:grpSpPr>
        <p:cxnSp>
          <p:nvCxnSpPr>
            <p:cNvPr id="37" name="Прямая соединительная линия 36"/>
            <p:cNvCxnSpPr/>
            <p:nvPr/>
          </p:nvCxnSpPr>
          <p:spPr>
            <a:xfrm flipH="1">
              <a:off x="5436685" y="1988840"/>
              <a:ext cx="7935" cy="720622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>
              <a:stCxn id="5" idx="6"/>
            </p:cNvCxnSpPr>
            <p:nvPr/>
          </p:nvCxnSpPr>
          <p:spPr>
            <a:xfrm>
              <a:off x="4427293" y="1988840"/>
              <a:ext cx="1080811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>
              <a:off x="4931989" y="2709462"/>
              <a:ext cx="576115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4931989" y="2709462"/>
              <a:ext cx="0" cy="2231706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>
              <a:off x="3276649" y="4941168"/>
              <a:ext cx="165534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>
              <a:off x="3276649" y="3428496"/>
              <a:ext cx="0" cy="1512672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>
              <a:off x="2700535" y="3428496"/>
              <a:ext cx="576115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flipV="1">
              <a:off x="2700535" y="3428496"/>
              <a:ext cx="0" cy="1512672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>
              <a:off x="1043608" y="4941168"/>
              <a:ext cx="1656927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>
              <a:off x="1043608" y="4220546"/>
              <a:ext cx="0" cy="720622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>
              <a:off x="1043608" y="4220546"/>
              <a:ext cx="504696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/>
            <p:nvPr/>
          </p:nvCxnSpPr>
          <p:spPr>
            <a:xfrm>
              <a:off x="1548304" y="4220546"/>
              <a:ext cx="0" cy="36031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>
              <a:off x="1548304" y="4580857"/>
              <a:ext cx="576115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/>
            <p:cNvCxnSpPr/>
            <p:nvPr/>
          </p:nvCxnSpPr>
          <p:spPr>
            <a:xfrm flipV="1">
              <a:off x="2124419" y="3068186"/>
              <a:ext cx="0" cy="1512671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/>
            <p:cNvCxnSpPr/>
            <p:nvPr/>
          </p:nvCxnSpPr>
          <p:spPr>
            <a:xfrm>
              <a:off x="2124419" y="3141200"/>
              <a:ext cx="165534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единительная линия 69"/>
            <p:cNvCxnSpPr/>
            <p:nvPr/>
          </p:nvCxnSpPr>
          <p:spPr>
            <a:xfrm>
              <a:off x="3779759" y="3141200"/>
              <a:ext cx="0" cy="1439656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/>
            <p:cNvCxnSpPr/>
            <p:nvPr/>
          </p:nvCxnSpPr>
          <p:spPr>
            <a:xfrm>
              <a:off x="3779759" y="4580857"/>
              <a:ext cx="576115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единительная линия 73"/>
            <p:cNvCxnSpPr>
              <a:endCxn id="5" idx="4"/>
            </p:cNvCxnSpPr>
            <p:nvPr/>
          </p:nvCxnSpPr>
          <p:spPr>
            <a:xfrm flipV="1">
              <a:off x="4355873" y="2060267"/>
              <a:ext cx="0" cy="252059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0178" name="Содержимое 3" descr="1611757056_59-p-skazochnii-fon-dlya-afishi-62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10000"/>
          </a:blip>
          <a:srcRect t="16667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0179" name="змея" descr="c534d20f703fd58a876e20c0620330d2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32363" y="2276475"/>
            <a:ext cx="3325812" cy="332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539552" y="188640"/>
            <a:ext cx="7920880" cy="936104"/>
          </a:xfrm>
          <a:prstGeom prst="roundRect">
            <a:avLst/>
          </a:prstGeom>
          <a:solidFill>
            <a:schemeClr val="bg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>
                <a:solidFill>
                  <a:srgbClr val="FF0000"/>
                </a:solidFill>
                <a:cs typeface="Arial" charset="0"/>
              </a:rPr>
              <a:t>Молодцы справились с заданием. </a:t>
            </a:r>
            <a:endParaRPr lang="ru-RU" sz="240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ru-RU" sz="2400">
                <a:solidFill>
                  <a:srgbClr val="FF0000"/>
                </a:solidFill>
                <a:cs typeface="Arial" charset="0"/>
              </a:rPr>
              <a:t>А где же  ключик? </a:t>
            </a:r>
          </a:p>
          <a:p>
            <a:pPr algn="ctr">
              <a:defRPr/>
            </a:pPr>
            <a:r>
              <a:rPr lang="ru-RU" sz="2400">
                <a:solidFill>
                  <a:srgbClr val="FF0000"/>
                </a:solidFill>
                <a:cs typeface="Arial" charset="0"/>
              </a:rPr>
              <a:t>Да вот же он </a:t>
            </a:r>
          </a:p>
        </p:txBody>
      </p:sp>
      <p:pic>
        <p:nvPicPr>
          <p:cNvPr id="50183" name="Рисунок 7" descr="foto_72599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2505"/>
          <a:stretch>
            <a:fillRect/>
          </a:stretch>
        </p:blipFill>
        <p:spPr bwMode="auto">
          <a:xfrm>
            <a:off x="0" y="1125538"/>
            <a:ext cx="3600450" cy="544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4" name="Рисунок 8" descr="1297972-ffc107.png">
            <a:hlinkClick r:id="" action="ppaction://hlinkshowjump?jump=nextslide">
              <a:snd r:embed="rId6" name="chimes.wav"/>
            </a:hlinkClick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78561">
            <a:off x="1550988" y="4119563"/>
            <a:ext cx="90805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7" name="змея 2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612313" y="3333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26" fill="hold"/>
                                        <p:tgtEl>
                                          <p:spTgt spid="501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18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1202" name="Содержимое 3" descr="dobraya_baba_yaga_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grpSp>
        <p:nvGrpSpPr>
          <p:cNvPr id="10" name="Группа 9"/>
          <p:cNvGrpSpPr>
            <a:grpSpLocks/>
          </p:cNvGrpSpPr>
          <p:nvPr/>
        </p:nvGrpSpPr>
        <p:grpSpPr bwMode="auto">
          <a:xfrm>
            <a:off x="7235825" y="5084763"/>
            <a:ext cx="1657350" cy="1460500"/>
            <a:chOff x="7236296" y="5064004"/>
            <a:chExt cx="1656184" cy="1461339"/>
          </a:xfrm>
        </p:grpSpPr>
        <p:pic>
          <p:nvPicPr>
            <p:cNvPr id="51205" name="Рисунок 6" descr="3d-wooden-box-12820433.jpg">
              <a:hlinkClick r:id="" action="ppaction://hlinkshowjump?jump=nextslide">
                <a:snd r:embed="rId4" name="chimes.wav"/>
              </a:hlinkClick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901" t="15350" r="53937" b="13776"/>
            <a:stretch>
              <a:fillRect/>
            </a:stretch>
          </p:blipFill>
          <p:spPr bwMode="auto">
            <a:xfrm>
              <a:off x="7236296" y="5064004"/>
              <a:ext cx="1656184" cy="1461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06" name="Рисунок 8" descr="48a4ce3e86bbe9fe384cd9f423ae4d32.png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721451">
              <a:off x="7717595" y="5764181"/>
              <a:ext cx="350574" cy="5097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1208" name="Часть 2 (online-audio-converter.com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540875" y="260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21" fill="hold"/>
                                        <p:tgtEl>
                                          <p:spTgt spid="512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42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08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1614364411_16-p-fon-dlya-prezentatsii-svetlii-nezhnii-17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0"/>
            <a:ext cx="9173209" cy="6858000"/>
          </a:xfrm>
          <a:effectLst>
            <a:softEdge rad="112500"/>
          </a:effectLst>
        </p:spPr>
      </p:pic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2227" name="Рисунок 4" descr="3d-wooden-box-12820433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01" t="15350" r="53937" b="13776"/>
          <a:stretch>
            <a:fillRect/>
          </a:stretch>
        </p:blipFill>
        <p:spPr bwMode="auto">
          <a:xfrm>
            <a:off x="2339975" y="549275"/>
            <a:ext cx="3671888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7164288" y="548680"/>
            <a:ext cx="1512168" cy="14401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pic>
        <p:nvPicPr>
          <p:cNvPr id="15" name="Рисунок 14" descr="1297972-ffc107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C50B">
                  <a:alpha val="8627"/>
                </a:srgbClr>
              </a:clrFrom>
              <a:clrTo>
                <a:srgbClr val="FEC50B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lum contrast="-30000"/>
          </a:blip>
          <a:stretch>
            <a:fillRect/>
          </a:stretch>
        </p:blipFill>
        <p:spPr>
          <a:xfrm>
            <a:off x="7236296" y="692696"/>
            <a:ext cx="1379881" cy="1220872"/>
          </a:xfrm>
          <a:prstGeom prst="rect">
            <a:avLst/>
          </a:prstGeom>
        </p:spPr>
      </p:pic>
      <p:pic>
        <p:nvPicPr>
          <p:cNvPr id="17" name="Содержимое 7" descr="1614364411_16-p-fon-dlya-prezentatsii-svetlii-nezhnii-17.jpg"/>
          <p:cNvPicPr>
            <a:picLocks noChangeAspect="1"/>
          </p:cNvPicPr>
          <p:nvPr/>
        </p:nvPicPr>
        <p:blipFill>
          <a:blip r:embed="rId3" cstate="print"/>
          <a:srcRect l="58009" t="60500" r="35711" b="32150"/>
          <a:stretch>
            <a:fillRect/>
          </a:stretch>
        </p:blipFill>
        <p:spPr>
          <a:xfrm>
            <a:off x="1475656" y="4797152"/>
            <a:ext cx="576064" cy="504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33" name="Рисунок 25" descr="48a4ce3e86bbe9fe384cd9f423ae4d32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21451">
            <a:off x="3276600" y="2060575"/>
            <a:ext cx="6477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key-transparent-png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025" y="2492375"/>
            <a:ext cx="1865313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Kukolnyj_teatr_ZHirafiki_Buratino_8_kukol_68344-2.970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7450" y="4797425"/>
            <a:ext cx="1866900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png-clipart-graphy-key-miscellaneous-text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0063" y="4437063"/>
            <a:ext cx="2211387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1613766818_25-p-fon-zolotoi-klyuchik-34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00338" y="3357563"/>
            <a:ext cx="3463925" cy="194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1297972-ffc107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-3823919">
            <a:off x="201613" y="3486150"/>
            <a:ext cx="1709738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1297972-ffc107.png">
            <a:hlinkClick r:id="" action="ppaction://hlinkshowjump?jump=nextslide">
              <a:snd r:embed="rId12" name="chimes.wav"/>
            </a:hlinkClick>
          </p:cNvPr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-3823919">
            <a:off x="1965325" y="2333625"/>
            <a:ext cx="1709738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97 0.03215 L 0.19132 -0.1672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Детская Весёлая Музыка - Знаменитое Кантри Детская Разминка [с сайта www.ololo.fm]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Содержимое 3" descr="dobraya_baba_yaga_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Скругленная прямоугольная выноска 26"/>
          <p:cNvSpPr/>
          <p:nvPr/>
        </p:nvSpPr>
        <p:spPr>
          <a:xfrm>
            <a:off x="4231010" y="36513"/>
            <a:ext cx="2880320" cy="836712"/>
          </a:xfrm>
          <a:prstGeom prst="wedgeRoundRectCallout">
            <a:avLst>
              <a:gd name="adj1" fmla="val -49836"/>
              <a:gd name="adj2" fmla="val 252154"/>
              <a:gd name="adj3" fmla="val 16667"/>
            </a:avLst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FF0000"/>
                </a:solidFill>
                <a:effectLst>
                  <a:glow rad="139700">
                    <a:srgbClr val="CCFFFF">
                      <a:alpha val="40000"/>
                    </a:srgbClr>
                  </a:glow>
                </a:effectLst>
              </a:rPr>
              <a:t>До скорой встречи</a:t>
            </a:r>
            <a:r>
              <a:rPr lang="ru-RU" sz="2800" b="0" dirty="0">
                <a:solidFill>
                  <a:srgbClr val="FF0000"/>
                </a:solidFill>
                <a:effectLst>
                  <a:glow rad="139700">
                    <a:srgbClr val="CCFFFF">
                      <a:alpha val="40000"/>
                    </a:srgbClr>
                  </a:glow>
                </a:effectLst>
              </a:rPr>
              <a:t>!</a:t>
            </a:r>
            <a:endParaRPr lang="ru-RU" b="0" dirty="0">
              <a:solidFill>
                <a:srgbClr val="FF0000"/>
              </a:solidFill>
              <a:effectLst>
                <a:glow rad="139700">
                  <a:srgbClr val="CCFFFF">
                    <a:alpha val="40000"/>
                  </a:srgbClr>
                </a:glow>
              </a:effectLst>
            </a:endParaRPr>
          </a:p>
        </p:txBody>
      </p:sp>
      <p:pic>
        <p:nvPicPr>
          <p:cNvPr id="53259" name="клоун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28213" y="3333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0" name="Picture 12" descr="сун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551113"/>
            <a:ext cx="4643437" cy="4306887"/>
          </a:xfrm>
          <a:prstGeom prst="rect">
            <a:avLst/>
          </a:prstGeom>
          <a:noFill/>
        </p:spPr>
      </p:pic>
      <p:pic>
        <p:nvPicPr>
          <p:cNvPr id="10" name="клоун" descr="i-77537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025" y="4292600"/>
            <a:ext cx="1944688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клоун" descr="i-77537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1863" y="4149725"/>
            <a:ext cx="1944687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клоун" descr="i-77537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92725" y="4076700"/>
            <a:ext cx="1943100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1" name="Picture 13" descr="сун"/>
          <p:cNvPicPr>
            <a:picLocks noChangeAspect="1" noChangeArrowheads="1"/>
          </p:cNvPicPr>
          <p:nvPr/>
        </p:nvPicPr>
        <p:blipFill>
          <a:blip r:embed="rId7" cstate="print"/>
          <a:srcRect t="55510"/>
          <a:stretch>
            <a:fillRect/>
          </a:stretch>
        </p:blipFill>
        <p:spPr bwMode="auto">
          <a:xfrm>
            <a:off x="4500563" y="4941888"/>
            <a:ext cx="4643437" cy="191611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57" fill="hold"/>
                                        <p:tgtEl>
                                          <p:spTgt spid="532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97 -0.00093 C -0.04931 -0.01827 -0.03872 -0.03885 -0.01754 -0.04856 C -0.00017 -0.06682 -0.00625 -0.05757 0.00278 -0.07723 C 0.00365 -0.07931 0.00503 -0.08185 0.0059 -0.08416 C 0.00729 -0.08648 0.00955 -0.0911 0.00955 -0.09087 C 0.0059 -0.11075 -0.00556 -0.13619 -0.02101 -0.15306 C -0.02622 -0.16393 -0.03559 -0.17434 -0.04462 -0.18382 C -0.04913 -0.19376 -0.05556 -0.19723 -0.06476 -0.20509 C -0.07899 -0.21688 -0.09288 -0.23006 -0.10868 -0.24069 C -0.11319 -0.25087 -0.11823 -0.26104 -0.12205 -0.27145 C -0.11788 -0.30266 -0.11892 -0.30127 -0.09514 -0.32601 C -0.08837 -0.33318 -0.07483 -0.33549 -0.06476 -0.34035 C -0.06129 -0.34197 -0.05816 -0.34359 -0.05451 -0.3452 C -0.05139 -0.34659 -0.04462 -0.34983 -0.04462 -0.3496 C -0.04236 -0.35445 -0.03976 -0.36069 -0.03455 -0.36416 C -0.02847 -0.36809 -0.01424 -0.37364 -0.01424 -0.37341 C 0.01476 -0.4037 -0.01146 -0.45249 -0.02778 -0.48509 C -0.02656 -0.48832 -0.02552 -0.49133 -0.02431 -0.49457 C -0.02326 -0.49688 -0.02101 -0.5015 -0.02101 -0.50127 " pathEditMode="relative" rAng="0" ptsTypes="ffffffffffffffffff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851 -0.00023 C -0.10538 -0.01341 -0.10608 -0.00208 -0.11216 -0.01225 C -0.11337 -0.01433 -0.11337 -0.01711 -0.11407 -0.01965 C -0.11233 -0.03445 -0.11059 -0.04485 -0.10677 -0.05826 C -0.10556 -0.06242 -0.10469 -0.07075 -0.10313 -0.07514 C -0.09827 -0.08855 -0.10035 -0.07653 -0.09757 -0.08971 C -0.09341 -0.1089 -0.08976 -0.12878 -0.08125 -0.14543 C -0.07795 -0.15953 -0.08091 -0.15075 -0.06858 -0.16716 C -0.06667 -0.16971 -0.0632 -0.17456 -0.0632 -0.17433 C -0.0625 -0.17687 -0.0625 -0.17965 -0.06129 -0.18173 C -0.05712 -0.18844 -0.04879 -0.18936 -0.04306 -0.19144 C -0.0375 -0.19352 -0.03212 -0.1963 -0.02674 -0.19884 C -0.02257 -0.20439 -0.01875 -0.20878 -0.0158 -0.21572 C -0.01493 -0.2178 -0.01493 -0.22057 -0.01407 -0.22289 C -0.01198 -0.22797 -0.00677 -0.23745 -0.00677 -0.23722 C -0.00382 -0.25341 0.00225 -0.27838 -0.00677 -0.29318 C -0.00816 -0.29549 -0.01059 -0.29618 -0.01216 -0.29803 C -0.01597 -0.30266 -0.01945 -0.30774 -0.02309 -0.3126 L -0.02309 -0.31237 C -0.02604 -0.31838 -0.02778 -0.32254 -0.03212 -0.32716 C -0.03559 -0.33063 -0.04306 -0.33664 -0.04306 -0.33641 C -0.04566 -0.34682 -0.04948 -0.3556 -0.05226 -0.36578 C -0.05174 -0.37803 -0.05313 -0.40624 -0.0467 -0.4215 C -0.04462 -0.42659 -0.04358 -0.43422 -0.03941 -0.43607 C -0.02622 -0.44208 -0.03229 -0.43976 -0.02136 -0.44323 C -0.01945 -0.44485 -0.01719 -0.44578 -0.0158 -0.44809 C -0.01285 -0.45248 -0.00851 -0.46266 -0.00851 -0.46242 C -0.00417 -0.48 -0.00799 -0.47445 0.00052 -0.48208 C 0.00573 -0.49248 0.00833 -0.4904 0.01684 -0.4941 C 0.02378 -0.50335 0.03142 -0.50959 0.0368 -0.52069 C 0.03472 -0.52971 0.03507 -0.52555 0.03507 -0.53294 " pathEditMode="relative" rAng="0" ptsTypes="fffffffffffffffffFffffffffffffA">
                                      <p:cBhvr>
                                        <p:cTn id="1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" y="-26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4104E-6 C 0.00034 -0.00578 0.00138 -0.01086 0.00156 -0.01688 C 0.00243 -0.03745 0.00121 -0.06381 0.00538 -0.07953 C 0.00607 -0.08254 0.00711 -0.08439 0.00798 -0.0867 C 0.01111 -0.10497 0.01545 -0.11583 0.0177 -0.13711 C 0.01909 -0.17341 0.01666 -0.21318 0.01406 -0.24786 C 0.01319 -0.25942 0.01128 -0.26774 0.01024 -0.27907 C 0.00972 -0.28393 0.00902 -0.29364 0.00902 -0.29341 C 0.00937 -0.31607 0.00937 -0.33826 0.00972 -0.36092 C 0.00972 -0.36323 0.01006 -0.36531 0.01024 -0.36786 C 0.01024 -0.36832 0.01076 -0.38635 0.01128 -0.38982 C 0.01267 -0.39861 0.01388 -0.39815 0.01614 -0.40162 C 0.01666 -0.40231 0.0177 -0.40393 0.0177 -0.4037 C 0.01822 -0.40555 0.01927 -0.40601 0.01944 -0.40878 C 0.01979 -0.41526 0.01892 -0.42797 0.01892 -0.42797 " pathEditMode="relative" rAng="0" ptsTypes="ffffffffffffff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" y="-21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5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Содержимое 3" descr="озеро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lum bright="20000"/>
          </a:blip>
          <a:srcRect l="9933" t="22624" r="312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утята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87865" flipH="1">
            <a:off x="849313" y="4421188"/>
            <a:ext cx="1533525" cy="133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Группа 7"/>
          <p:cNvGrpSpPr>
            <a:grpSpLocks/>
          </p:cNvGrpSpPr>
          <p:nvPr/>
        </p:nvGrpSpPr>
        <p:grpSpPr bwMode="auto">
          <a:xfrm>
            <a:off x="5076825" y="3860800"/>
            <a:ext cx="1728788" cy="1422400"/>
            <a:chOff x="5076056" y="3861048"/>
            <a:chExt cx="1728950" cy="1421504"/>
          </a:xfrm>
        </p:grpSpPr>
        <p:pic>
          <p:nvPicPr>
            <p:cNvPr id="18441" name="Рисунок 5" descr="цыпа.jpg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076056" y="3861048"/>
              <a:ext cx="864854" cy="1205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2" name="Рисунок 6" descr="цыпа.jpg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940152" y="4077072"/>
              <a:ext cx="864854" cy="1205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Стрелка вправо 8">
            <a:hlinkClick r:id="rId7" action="ppaction://hlinksldjump"/>
          </p:cNvPr>
          <p:cNvSpPr/>
          <p:nvPr/>
        </p:nvSpPr>
        <p:spPr>
          <a:xfrm>
            <a:off x="8172400" y="6309320"/>
            <a:ext cx="792088" cy="36004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3528" y="404664"/>
            <a:ext cx="8496944" cy="7200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КТО БЫСТРЕЕ ДОПЛЫВЕТ ДО БЕРЕГА - ЦЫПЛЯТА ИЛИ УТЯТА?</a:t>
            </a:r>
            <a:endParaRPr lang="ru-RU" sz="2400" b="0" dirty="0"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8444" name="цыплята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67850" y="8366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2" fill="hold"/>
                                        <p:tgtEl>
                                          <p:spTgt spid="184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95 0.12708 C 0.03507 0.1287 0.04722 0.12778 0.05677 0.13634 C 0.05902 0.14097 0.05972 0.14815 0.06371 0.15 C 0.07951 0.15717 0.07031 0.15416 0.09132 0.15694 C 0.09357 0.15764 0.09583 0.15833 0.09809 0.15926 C 0.10156 0.16065 0.1085 0.16389 0.1085 0.16412 C 0.11666 0.18032 0.13281 0.18055 0.14635 0.18217 C 0.15798 0.19768 0.14548 0.1831 0.15677 0.19143 C 0.17152 0.20231 0.17239 0.2044 0.18958 0.20764 C 0.19132 0.20903 0.19288 0.21088 0.19461 0.21204 C 0.19618 0.21319 0.19826 0.21319 0.19982 0.21435 C 0.20347 0.21713 0.20625 0.22176 0.21024 0.22361 C 0.21875 0.22731 0.22569 0.23055 0.23437 0.23287 C 0.26302 0.23055 0.2868 0.23217 0.31371 0.24421 C 0.3335 0.26204 0.34149 0.25856 0.36875 0.26041 C 0.37847 0.26898 0.38663 0.27569 0.39809 0.2787 C 0.42031 0.27569 0.42309 0.27454 0.44809 0.27639 C 0.45156 0.27801 0.4559 0.27754 0.4585 0.28102 C 0.46232 0.28611 0.46562 0.2912 0.47048 0.29491 C 0.47239 0.29629 0.48125 0.29907 0.48264 0.29954 C 0.48767 0.30393 0.48854 0.30347 0.49132 0.31088 C 0.49305 0.31528 0.49236 0.32083 0.49461 0.32477 C 0.49583 0.32685 0.49809 0.32778 0.49982 0.3294 C 0.51389 0.32315 0.52222 0.33333 0.53437 0.33866 C 0.5401 0.34606 0.54409 0.34676 0.55156 0.35 C 0.5559 0.35856 0.55954 0.37083 0.56718 0.37523 C 0.57048 0.37708 0.57743 0.37986 0.57743 0.38009 C 0.58125 0.3875 0.5809 0.38403 0.5809 0.38912 " pathEditMode="relative" rAng="0" ptsTypes="fffffffffffffffffffffffffff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" y="1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4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5" descr="лу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485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гус" descr="гусен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488" y="1412875"/>
            <a:ext cx="1655762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цвет" descr="луг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858"/>
          <a:stretch>
            <a:fillRect/>
          </a:stretch>
        </p:blipFill>
        <p:spPr bwMode="auto">
          <a:xfrm>
            <a:off x="0" y="2636838"/>
            <a:ext cx="914400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баб" descr="бабо.gif"/>
          <p:cNvPicPr>
            <a:picLocks noGrp="1" noChangeAspect="1"/>
          </p:cNvPicPr>
          <p:nvPr>
            <p:ph idx="1"/>
          </p:nvPr>
        </p:nvPicPr>
        <p:blipFill>
          <a:blip r:embed="rId8" cstate="print"/>
          <a:srcRect/>
          <a:stretch>
            <a:fillRect/>
          </a:stretch>
        </p:blipFill>
        <p:spPr>
          <a:xfrm rot="6770859">
            <a:off x="-343694" y="1299369"/>
            <a:ext cx="2867025" cy="1862138"/>
          </a:xfrm>
        </p:spPr>
      </p:pic>
      <p:sp>
        <p:nvSpPr>
          <p:cNvPr id="8" name="Стрелка вправо 7">
            <a:hlinkClick r:id="" action="ppaction://hlinkshowjump?jump=nextslide"/>
          </p:cNvPr>
          <p:cNvSpPr/>
          <p:nvPr/>
        </p:nvSpPr>
        <p:spPr>
          <a:xfrm>
            <a:off x="7524328" y="6021288"/>
            <a:ext cx="1224136" cy="50405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glow rad="101600">
              <a:srgbClr val="FFFF00">
                <a:alpha val="6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3528" y="404664"/>
            <a:ext cx="8496944" cy="792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КТО БЫСТРЕЕ ДОЛЕТИТ ДО ЦВЕТКА - БАБОЧКА ИЛИ ГУСЕНИЦА ?</a:t>
            </a:r>
            <a:endParaRPr lang="ru-RU" sz="2000" b="0" dirty="0"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9468" name="бабочка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467850" y="6207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24" fill="hold"/>
                                        <p:tgtEl>
                                          <p:spTgt spid="194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90751E-6 C 0.03941 0.00323 0.01667 0.00162 0.03993 0.00971 C 0.04392 0.01341 0.04878 0.01526 0.0526 0.01919 C 0.06007 0.02659 0.06337 0.03468 0.07274 0.03861 C 0.07656 0.0467 0.08142 0.05017 0.08542 0.05803 C 0.08767 0.06682 0.09132 0.09179 0.09444 0.09919 C 0.09965 0.11121 0.1066 0.11977 0.11441 0.12832 C 0.11979 0.13433 0.12344 0.13919 0.1309 0.14034 C 0.13993 0.14173 0.14913 0.14196 0.15816 0.14289 C 0.17135 0.14867 0.18073 0.16901 0.18542 0.18636 C 0.18837 0.21133 0.18993 0.23699 0.20538 0.2541 C 0.21128 0.26058 0.21354 0.26011 0.2217 0.26381 C 0.22535 0.26543 0.23264 0.26867 0.23264 0.26867 C 0.24184 0.27699 0.25052 0.28231 0.2599 0.2904 C 0.26181 0.29202 0.26354 0.29364 0.26545 0.29526 C 0.26719 0.29688 0.27083 0.30011 0.27083 0.30011 C 0.27205 0.30266 0.27292 0.30543 0.27448 0.30751 C 0.27604 0.30959 0.27847 0.31006 0.27986 0.31237 C 0.28108 0.31445 0.28073 0.31745 0.28177 0.31953 C 0.28316 0.32231 0.28559 0.32439 0.28715 0.32693 C 0.30121 0.34959 0.28177 0.31953 0.29271 0.34127 C 0.29774 0.35144 0.30503 0.36138 0.31267 0.36809 C 0.3224 0.38728 0.30972 0.36416 0.3217 0.38011 C 0.33594 0.39907 0.31597 0.37572 0.32726 0.39468 C 0.32899 0.39745 0.33368 0.40023 0.33628 0.40185 " pathEditMode="relative" ptsTypes="ffffffffffffffffffffffff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8" descr="лу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Рисунок 6" descr="дом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28588" y="620713"/>
            <a:ext cx="9272588" cy="623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Содержимое 3" descr="бабуш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025" y="2133600"/>
            <a:ext cx="2016125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Рисунок 7" descr="кот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575" y="4005263"/>
            <a:ext cx="9366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трелка вправо 9">
            <a:hlinkClick r:id="rId8" action="ppaction://hlinksldjump"/>
          </p:cNvPr>
          <p:cNvSpPr/>
          <p:nvPr/>
        </p:nvSpPr>
        <p:spPr>
          <a:xfrm>
            <a:off x="8028384" y="6093296"/>
            <a:ext cx="936104" cy="50405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83270" y="42590"/>
            <a:ext cx="8496944" cy="12241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У БАБУШКИ  ЕСТЬ КОТ ПУШОК ,ВНУЧКА ДАША И СОБАЧКА ШАРИК. СКОЛЬКО ВНУКОВ У БАБУШКИ?</a:t>
            </a:r>
            <a:endParaRPr lang="ru-RU" sz="2800" b="0" dirty="0"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0489" name="Рисунок 12" descr="56544-cute-bulldog-dog-beagle-puppy-dalmatian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86538" y="5300663"/>
            <a:ext cx="747712" cy="99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3"/>
          <p:cNvSpPr/>
          <p:nvPr/>
        </p:nvSpPr>
        <p:spPr>
          <a:xfrm>
            <a:off x="4314131" y="1660550"/>
            <a:ext cx="792088" cy="648072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9" name="2"/>
          <p:cNvSpPr/>
          <p:nvPr/>
        </p:nvSpPr>
        <p:spPr>
          <a:xfrm>
            <a:off x="6765578" y="1660550"/>
            <a:ext cx="792088" cy="648072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15" name="Рисунок 14" descr="внуч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0" y="3573463"/>
            <a:ext cx="1863725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1"/>
          <p:cNvSpPr/>
          <p:nvPr/>
        </p:nvSpPr>
        <p:spPr>
          <a:xfrm>
            <a:off x="5464671" y="1660550"/>
            <a:ext cx="792088" cy="648072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20502" name="кот пуш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16463" y="-304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5" fill="hold"/>
                                        <p:tgtEl>
                                          <p:spTgt spid="205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4 0.1385 C 0.02187 0.13711 0.03194 0.13572 0.04757 0.13156 C 0.06615 0.11445 0.08872 0.09526 0.11128 0.09017 C 0.11979 0.08254 0.12951 0.07954 0.13889 0.07422 C 0.15781 0.06335 0.17726 0.05803 0.1974 0.05341 C 0.21233 0.0467 0.19531 0.05341 0.23003 0.05341 C 0.24167 0.05341 0.25312 0.05179 0.26476 0.0511 C 0.27483 0.0467 0.28542 0.04555 0.29583 0.04208 C 0.31424 0.02497 0.34948 0.01896 0.37153 0.0141 C 0.37708 0.00925 0.39236 -0.00879 0.39757 -0.0111 C 0.41146 -0.01757 0.3901 -0.00809 0.41111 -0.01572 C 0.42274 -0.01989 0.43351 -0.02613 0.44566 -0.02937 C 0.45729 -0.03561 0.46736 -0.04278 0.47812 -0.05018 C 0.48472 -0.06243 0.49219 -0.0733 0.49913 -0.08463 C 0.50469 -0.09341 0.50156 -0.09596 0.50937 -0.10289 C 0.52066 -0.10104 0.52483 -0.10127 0.53368 -0.09364 C 0.5401 -0.08093 0.54531 -0.08463 0.55747 -0.08463 " pathEditMode="relative" rAng="0" ptsTypes="ffffffffffffffffA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" y="-1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0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3" descr="лу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Рисунок 4" descr="луг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773238"/>
            <a:ext cx="9144000" cy="50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ПЕТУХ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35713" y="2636838"/>
            <a:ext cx="2808287" cy="318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Стрелка вправо 12">
            <a:hlinkClick r:id="" action="ppaction://hlinkshowjump?jump=nextslide">
              <a:snd r:embed="rId7" name="applause.wav"/>
            </a:hlinkClick>
          </p:cNvPr>
          <p:cNvSpPr/>
          <p:nvPr/>
        </p:nvSpPr>
        <p:spPr>
          <a:xfrm>
            <a:off x="6804248" y="5805264"/>
            <a:ext cx="1656184" cy="83671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МОЛОДЕЦ!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15318" y="367581"/>
            <a:ext cx="7920880" cy="9361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КТО ГРОМЧЕ ЗАМЫЧИТ - ПЕТУХ ИЛИ КОРОВА ?</a:t>
            </a:r>
            <a:endParaRPr lang="ru-RU" sz="2800" b="0" dirty="0"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1517" name="Picture 13" descr="корова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2988" y="2205038"/>
            <a:ext cx="3816350" cy="3800475"/>
          </a:xfrm>
          <a:prstGeom prst="rect">
            <a:avLst/>
          </a:prstGeom>
          <a:noFill/>
        </p:spPr>
      </p:pic>
      <p:pic>
        <p:nvPicPr>
          <p:cNvPr id="21518" name="sounds-animals-cow-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612313" y="1125538"/>
            <a:ext cx="304800" cy="304800"/>
          </a:xfrm>
          <a:prstGeom prst="rect">
            <a:avLst/>
          </a:prstGeom>
          <a:noFill/>
        </p:spPr>
      </p:pic>
      <p:pic>
        <p:nvPicPr>
          <p:cNvPr id="21519" name="петух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467850" y="184467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5" fill="hold"/>
                                        <p:tgtEl>
                                          <p:spTgt spid="215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945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15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18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1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5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482" fill="hold"/>
                                        <p:tgtEl>
                                          <p:spTgt spid="215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8" descr="1637723147_135-flomaster-club-p-les-risunok-dlya-detei-detskie-147.jpg"/>
          <p:cNvPicPr>
            <a:picLocks noChangeAspect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сова.png"/>
          <p:cNvPicPr>
            <a:picLocks noChangeAspect="1"/>
          </p:cNvPicPr>
          <p:nvPr/>
        </p:nvPicPr>
        <p:blipFill>
          <a:blip r:embed="rId4" cstate="print"/>
          <a:srcRect l="14462" r="27185"/>
          <a:stretch>
            <a:fillRect/>
          </a:stretch>
        </p:blipFill>
        <p:spPr bwMode="auto">
          <a:xfrm>
            <a:off x="468313" y="3429000"/>
            <a:ext cx="2509837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2299494" y="29890"/>
            <a:ext cx="6552728" cy="1152128"/>
          </a:xfrm>
          <a:prstGeom prst="wedgeRoundRectCallout">
            <a:avLst>
              <a:gd name="adj1" fmla="val -42326"/>
              <a:gd name="adj2" fmla="val 22281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FF0000"/>
                </a:solidFill>
              </a:rPr>
              <a:t>МОЛОДЦЫ РЕБЯТА.  СПРАВИЛИСЬ С МОИМ  ЗАДАНИЕМ. ЗАБИРАЙТЕ  КЛЮЧ И ПРОХОДИТЕ ДАЛЬШЕ </a:t>
            </a:r>
          </a:p>
        </p:txBody>
      </p:sp>
      <p:pic>
        <p:nvPicPr>
          <p:cNvPr id="14" name="Рисунок 13" descr="1297972-ffc107.png">
            <a:hlinkClick r:id="" action="ppaction://hlinkshowjump?jump=nextslide">
              <a:snd r:embed="rId5" name="chimes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4204168">
            <a:off x="8103101" y="3361964"/>
            <a:ext cx="719328" cy="6364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22537" name="сова2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28213" y="8366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753" fill="hold"/>
                                        <p:tgtEl>
                                          <p:spTgt spid="225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3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7" descr="9591398_c3355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859338" y="0"/>
            <a:ext cx="4284662" cy="767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3555" name="Рисунок 4" descr="9591398_c3355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8"/>
            <a:ext cx="4932363" cy="767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2197770" y="156443"/>
            <a:ext cx="6840760" cy="864096"/>
          </a:xfrm>
          <a:prstGeom prst="wedgeRoundRectCallout">
            <a:avLst>
              <a:gd name="adj1" fmla="val -33177"/>
              <a:gd name="adj2" fmla="val 29019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effectLst>
                  <a:glow rad="228600">
                    <a:srgbClr val="66CCFF"/>
                  </a:glow>
                </a:effectLst>
              </a:rPr>
              <a:t>ЗДРАВСТВУЙТЕ РЕБЯТА, Я ЗНАЮ , ЧТО ВЫ ИЩИТЕ В МОЕМ ЛЕСУ.  ПОМОГУ ВАМ  НАЙТИ КЛЮЧ  И  ВЫ ПРОЙДЕТЕ ДАЛЬШЕ, ЕСЛИ ВЫПОЛНИТЕ МОЕ ЗАДАНИЕ </a:t>
            </a:r>
          </a:p>
        </p:txBody>
      </p:sp>
      <p:pic>
        <p:nvPicPr>
          <p:cNvPr id="9" name="Рисунок 8" descr="najdi-otlichija.-mjod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063" y="3357563"/>
            <a:ext cx="31607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Стрелка вправо 10"/>
          <p:cNvGrpSpPr>
            <a:grpSpLocks/>
          </p:cNvGrpSpPr>
          <p:nvPr/>
        </p:nvGrpSpPr>
        <p:grpSpPr bwMode="auto">
          <a:xfrm rot="-349180">
            <a:off x="3492500" y="4652963"/>
            <a:ext cx="1882775" cy="1655762"/>
            <a:chOff x="2220" y="3153"/>
            <a:chExt cx="1186" cy="699"/>
          </a:xfrm>
        </p:grpSpPr>
        <p:pic>
          <p:nvPicPr>
            <p:cNvPr id="23560" name="Стрелка вправо 10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20" y="3153"/>
              <a:ext cx="1186" cy="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1" name="Text Box 7"/>
            <p:cNvSpPr txBox="1">
              <a:spLocks noChangeArrowheads="1"/>
            </p:cNvSpPr>
            <p:nvPr/>
          </p:nvSpPr>
          <p:spPr bwMode="auto">
            <a:xfrm rot="-1234299">
              <a:off x="2249" y="3427"/>
              <a:ext cx="1066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1600">
                  <a:solidFill>
                    <a:srgbClr val="FF0000"/>
                  </a:solidFill>
                  <a:latin typeface="Calibri" pitchFamily="34" charset="0"/>
                </a:rPr>
                <a:t>НАЖАТЬ ЗДЕСЬ</a:t>
              </a:r>
            </a:p>
          </p:txBody>
        </p:sp>
      </p:grpSp>
      <p:pic>
        <p:nvPicPr>
          <p:cNvPr id="23563" name="ДЕРЕВО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396413" y="260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097" fill="hold"/>
                                        <p:tgtEl>
                                          <p:spTgt spid="235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097"/>
                            </p:stCondLst>
                            <p:childTnLst>
                              <p:par>
                                <p:cTn id="11" presetID="18" presetClass="entr" presetSubtype="12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6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2601</TotalTime>
  <Words>476</Words>
  <Application>Microsoft Office PowerPoint</Application>
  <PresentationFormat>Экран (4:3)</PresentationFormat>
  <Paragraphs>174</Paragraphs>
  <Slides>38</Slides>
  <Notes>1</Notes>
  <HiddenSlides>0</HiddenSlides>
  <MMClips>28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ПРОДЕЛКИ БАБЫ ЯГИ</dc:title>
  <dc:creator>Home</dc:creator>
  <cp:lastModifiedBy>Золотые рыбки</cp:lastModifiedBy>
  <cp:revision>58</cp:revision>
  <dcterms:created xsi:type="dcterms:W3CDTF">2022-05-19T06:19:20Z</dcterms:created>
  <dcterms:modified xsi:type="dcterms:W3CDTF">2022-11-28T10:33:29Z</dcterms:modified>
</cp:coreProperties>
</file>